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8" r:id="rId4"/>
    <p:sldId id="257" r:id="rId5"/>
    <p:sldId id="260" r:id="rId6"/>
    <p:sldId id="261" r:id="rId7"/>
    <p:sldId id="273" r:id="rId8"/>
    <p:sldId id="274" r:id="rId9"/>
    <p:sldId id="271" r:id="rId10"/>
    <p:sldId id="272" r:id="rId11"/>
    <p:sldId id="262" r:id="rId12"/>
    <p:sldId id="263" r:id="rId13"/>
    <p:sldId id="264" r:id="rId14"/>
    <p:sldId id="265" r:id="rId15"/>
    <p:sldId id="266" r:id="rId16"/>
    <p:sldId id="267" r:id="rId17"/>
    <p:sldId id="268" r:id="rId18"/>
    <p:sldId id="270"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9" autoAdjust="0"/>
  </p:normalViewPr>
  <p:slideViewPr>
    <p:cSldViewPr snapToGrid="0" snapToObjects="1">
      <p:cViewPr varScale="1">
        <p:scale>
          <a:sx n="75" d="100"/>
          <a:sy n="75" d="100"/>
        </p:scale>
        <p:origin x="-39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984CB-F5F2-474F-AAA5-C2363EFA6E74}" type="doc">
      <dgm:prSet loTypeId="urn:microsoft.com/office/officeart/2005/8/layout/pyramid2" loCatId="" qsTypeId="urn:microsoft.com/office/officeart/2005/8/quickstyle/3D7" qsCatId="3D" csTypeId="urn:microsoft.com/office/officeart/2005/8/colors/accent1_5" csCatId="accent1" phldr="1"/>
      <dgm:spPr/>
      <dgm:t>
        <a:bodyPr/>
        <a:lstStyle/>
        <a:p>
          <a:endParaRPr lang="en-US"/>
        </a:p>
      </dgm:t>
    </dgm:pt>
    <dgm:pt modelId="{7C2C08CE-1C8F-8E4A-AE56-2CDA485B6EDC}">
      <dgm:prSet custT="1"/>
      <dgm:spPr/>
      <dgm:t>
        <a:bodyPr/>
        <a:lstStyle/>
        <a:p>
          <a:pPr rtl="0"/>
          <a:r>
            <a:rPr lang="en-US" sz="2000" baseline="0" dirty="0" smtClean="0"/>
            <a:t>WHY: </a:t>
          </a:r>
        </a:p>
        <a:p>
          <a:pPr rtl="0"/>
          <a:r>
            <a:rPr lang="en-US" sz="2000" baseline="0" dirty="0" smtClean="0"/>
            <a:t>To create a more thorough shift reporting system that will increase the patient’s health outcome and safety</a:t>
          </a:r>
          <a:r>
            <a:rPr lang="en-US" sz="1600" baseline="0" dirty="0" smtClean="0"/>
            <a:t>.</a:t>
          </a:r>
          <a:endParaRPr lang="en-US" sz="1600" dirty="0"/>
        </a:p>
      </dgm:t>
    </dgm:pt>
    <dgm:pt modelId="{A64E00B1-C73F-8647-A15A-15C6EF2C9BD3}" type="parTrans" cxnId="{372D753C-DC92-BC40-8454-4715C5178D7A}">
      <dgm:prSet/>
      <dgm:spPr/>
      <dgm:t>
        <a:bodyPr/>
        <a:lstStyle/>
        <a:p>
          <a:endParaRPr lang="en-US"/>
        </a:p>
      </dgm:t>
    </dgm:pt>
    <dgm:pt modelId="{660BD161-5BFE-E549-BD78-5FDFCD4C0035}" type="sibTrans" cxnId="{372D753C-DC92-BC40-8454-4715C5178D7A}">
      <dgm:prSet/>
      <dgm:spPr/>
      <dgm:t>
        <a:bodyPr/>
        <a:lstStyle/>
        <a:p>
          <a:endParaRPr lang="en-US"/>
        </a:p>
      </dgm:t>
    </dgm:pt>
    <dgm:pt modelId="{B37E160D-01ED-004E-A99B-4312A64208A1}">
      <dgm:prSet custT="1"/>
      <dgm:spPr/>
      <dgm:t>
        <a:bodyPr/>
        <a:lstStyle/>
        <a:p>
          <a:pPr rtl="0"/>
          <a:r>
            <a:rPr lang="en-US" sz="2000" baseline="0" dirty="0" smtClean="0"/>
            <a:t>HOW: </a:t>
          </a:r>
        </a:p>
        <a:p>
          <a:pPr rtl="0"/>
          <a:r>
            <a:rPr lang="en-US" sz="2000" baseline="0" dirty="0" smtClean="0"/>
            <a:t>Develop a standardized checklist utilized by unit nurses. </a:t>
          </a:r>
          <a:endParaRPr lang="en-US" sz="2000" dirty="0"/>
        </a:p>
      </dgm:t>
    </dgm:pt>
    <dgm:pt modelId="{F955EA25-17B9-DE48-9AA2-34901E13317F}" type="parTrans" cxnId="{640874B1-20BC-C847-BE1F-96B722E7FD71}">
      <dgm:prSet/>
      <dgm:spPr/>
      <dgm:t>
        <a:bodyPr/>
        <a:lstStyle/>
        <a:p>
          <a:endParaRPr lang="en-US"/>
        </a:p>
      </dgm:t>
    </dgm:pt>
    <dgm:pt modelId="{1F835C73-EA4E-BC4A-9761-2DFFA5E6DB33}" type="sibTrans" cxnId="{640874B1-20BC-C847-BE1F-96B722E7FD71}">
      <dgm:prSet/>
      <dgm:spPr/>
      <dgm:t>
        <a:bodyPr/>
        <a:lstStyle/>
        <a:p>
          <a:endParaRPr lang="en-US"/>
        </a:p>
      </dgm:t>
    </dgm:pt>
    <dgm:pt modelId="{8E074BAD-ADBB-B645-B5C7-659F48929774}">
      <dgm:prSet custT="1"/>
      <dgm:spPr/>
      <dgm:t>
        <a:bodyPr/>
        <a:lstStyle/>
        <a:p>
          <a:pPr rtl="0"/>
          <a:r>
            <a:rPr lang="en-US" sz="3200" dirty="0" smtClean="0"/>
            <a:t>Clinical Change: Standardized Shift Report</a:t>
          </a:r>
          <a:endParaRPr lang="en-US" sz="3200" dirty="0"/>
        </a:p>
      </dgm:t>
    </dgm:pt>
    <dgm:pt modelId="{1E0FEDD3-0940-454F-9DA9-27AD38585F67}" type="parTrans" cxnId="{915C5AC7-E36D-284C-A8DE-3D15DE9EFFAE}">
      <dgm:prSet/>
      <dgm:spPr/>
      <dgm:t>
        <a:bodyPr/>
        <a:lstStyle/>
        <a:p>
          <a:endParaRPr lang="en-US"/>
        </a:p>
      </dgm:t>
    </dgm:pt>
    <dgm:pt modelId="{20B604D3-A7A1-C049-A582-CC0C14687D75}" type="sibTrans" cxnId="{915C5AC7-E36D-284C-A8DE-3D15DE9EFFAE}">
      <dgm:prSet/>
      <dgm:spPr/>
      <dgm:t>
        <a:bodyPr/>
        <a:lstStyle/>
        <a:p>
          <a:endParaRPr lang="en-US"/>
        </a:p>
      </dgm:t>
    </dgm:pt>
    <dgm:pt modelId="{7F60A85F-4E81-4C4A-8208-0886965EDCF5}">
      <dgm:prSet custT="1"/>
      <dgm:spPr/>
      <dgm:t>
        <a:bodyPr/>
        <a:lstStyle/>
        <a:p>
          <a:pPr rtl="0"/>
          <a:r>
            <a:rPr lang="en-US" sz="2000" baseline="0" dirty="0" smtClean="0"/>
            <a:t>WHO:</a:t>
          </a:r>
        </a:p>
        <a:p>
          <a:pPr rtl="0"/>
          <a:r>
            <a:rPr lang="en-US" sz="2000" baseline="0" dirty="0" smtClean="0"/>
            <a:t> Internally initiated change by hospital unit manager.</a:t>
          </a:r>
          <a:endParaRPr lang="en-US" sz="2000" dirty="0"/>
        </a:p>
      </dgm:t>
    </dgm:pt>
    <dgm:pt modelId="{52EBAFCD-0085-8A49-A46D-3D8DF5FE318A}" type="parTrans" cxnId="{EE3994B8-C50A-DC49-9FF3-279A0AA0CC6D}">
      <dgm:prSet/>
      <dgm:spPr/>
      <dgm:t>
        <a:bodyPr/>
        <a:lstStyle/>
        <a:p>
          <a:endParaRPr lang="en-US"/>
        </a:p>
      </dgm:t>
    </dgm:pt>
    <dgm:pt modelId="{B7047F51-78AA-4C44-8D08-5D0E51D8489D}" type="sibTrans" cxnId="{EE3994B8-C50A-DC49-9FF3-279A0AA0CC6D}">
      <dgm:prSet/>
      <dgm:spPr/>
      <dgm:t>
        <a:bodyPr/>
        <a:lstStyle/>
        <a:p>
          <a:endParaRPr lang="en-US"/>
        </a:p>
      </dgm:t>
    </dgm:pt>
    <dgm:pt modelId="{73524914-DAA1-114D-94FB-4E480F1EC6F6}" type="pres">
      <dgm:prSet presAssocID="{4B8984CB-F5F2-474F-AAA5-C2363EFA6E74}" presName="compositeShape" presStyleCnt="0">
        <dgm:presLayoutVars>
          <dgm:dir/>
          <dgm:resizeHandles/>
        </dgm:presLayoutVars>
      </dgm:prSet>
      <dgm:spPr/>
      <dgm:t>
        <a:bodyPr/>
        <a:lstStyle/>
        <a:p>
          <a:endParaRPr lang="en-US"/>
        </a:p>
      </dgm:t>
    </dgm:pt>
    <dgm:pt modelId="{96F76106-5C41-024E-83C7-30476F3F7DFF}" type="pres">
      <dgm:prSet presAssocID="{4B8984CB-F5F2-474F-AAA5-C2363EFA6E74}" presName="pyramid" presStyleLbl="node1" presStyleIdx="0" presStyleCnt="1" custLinFactNeighborX="-4040" custLinFactNeighborY="-690"/>
      <dgm:spPr/>
    </dgm:pt>
    <dgm:pt modelId="{F9BDC716-B2DE-9A46-A17D-96F5679E9E14}" type="pres">
      <dgm:prSet presAssocID="{4B8984CB-F5F2-474F-AAA5-C2363EFA6E74}" presName="theList" presStyleCnt="0"/>
      <dgm:spPr/>
    </dgm:pt>
    <dgm:pt modelId="{46A957E6-8845-CD47-97D4-FF6A487FC9ED}" type="pres">
      <dgm:prSet presAssocID="{8E074BAD-ADBB-B645-B5C7-659F48929774}" presName="aNode" presStyleLbl="fgAcc1" presStyleIdx="0" presStyleCnt="4">
        <dgm:presLayoutVars>
          <dgm:bulletEnabled val="1"/>
        </dgm:presLayoutVars>
      </dgm:prSet>
      <dgm:spPr/>
      <dgm:t>
        <a:bodyPr/>
        <a:lstStyle/>
        <a:p>
          <a:endParaRPr lang="en-US"/>
        </a:p>
      </dgm:t>
    </dgm:pt>
    <dgm:pt modelId="{DCC6B4F3-876B-8B4F-BEED-A0FDAB8C2C33}" type="pres">
      <dgm:prSet presAssocID="{8E074BAD-ADBB-B645-B5C7-659F48929774}" presName="aSpace" presStyleCnt="0"/>
      <dgm:spPr/>
    </dgm:pt>
    <dgm:pt modelId="{4292A52F-F5EA-3743-A6B4-B64FCEABD04B}" type="pres">
      <dgm:prSet presAssocID="{7F60A85F-4E81-4C4A-8208-0886965EDCF5}" presName="aNode" presStyleLbl="fgAcc1" presStyleIdx="1" presStyleCnt="4">
        <dgm:presLayoutVars>
          <dgm:bulletEnabled val="1"/>
        </dgm:presLayoutVars>
      </dgm:prSet>
      <dgm:spPr/>
      <dgm:t>
        <a:bodyPr/>
        <a:lstStyle/>
        <a:p>
          <a:endParaRPr lang="en-US"/>
        </a:p>
      </dgm:t>
    </dgm:pt>
    <dgm:pt modelId="{417F1580-0CCC-3E4B-A75B-A5120F30D5B5}" type="pres">
      <dgm:prSet presAssocID="{7F60A85F-4E81-4C4A-8208-0886965EDCF5}" presName="aSpace" presStyleCnt="0"/>
      <dgm:spPr/>
    </dgm:pt>
    <dgm:pt modelId="{3F284CAE-B1D5-4343-AF90-C30E8999E028}" type="pres">
      <dgm:prSet presAssocID="{7C2C08CE-1C8F-8E4A-AE56-2CDA485B6EDC}" presName="aNode" presStyleLbl="fgAcc1" presStyleIdx="2" presStyleCnt="4">
        <dgm:presLayoutVars>
          <dgm:bulletEnabled val="1"/>
        </dgm:presLayoutVars>
      </dgm:prSet>
      <dgm:spPr/>
      <dgm:t>
        <a:bodyPr/>
        <a:lstStyle/>
        <a:p>
          <a:endParaRPr lang="en-US"/>
        </a:p>
      </dgm:t>
    </dgm:pt>
    <dgm:pt modelId="{9FE74548-CD72-214C-999B-C46D07791E6C}" type="pres">
      <dgm:prSet presAssocID="{7C2C08CE-1C8F-8E4A-AE56-2CDA485B6EDC}" presName="aSpace" presStyleCnt="0"/>
      <dgm:spPr/>
    </dgm:pt>
    <dgm:pt modelId="{ABAEA952-794F-F448-AD81-42248114D77A}" type="pres">
      <dgm:prSet presAssocID="{B37E160D-01ED-004E-A99B-4312A64208A1}" presName="aNode" presStyleLbl="fgAcc1" presStyleIdx="3" presStyleCnt="4">
        <dgm:presLayoutVars>
          <dgm:bulletEnabled val="1"/>
        </dgm:presLayoutVars>
      </dgm:prSet>
      <dgm:spPr/>
      <dgm:t>
        <a:bodyPr/>
        <a:lstStyle/>
        <a:p>
          <a:endParaRPr lang="en-US"/>
        </a:p>
      </dgm:t>
    </dgm:pt>
    <dgm:pt modelId="{279BB36B-4C60-2D4E-99C6-554809A7C1CE}" type="pres">
      <dgm:prSet presAssocID="{B37E160D-01ED-004E-A99B-4312A64208A1}" presName="aSpace" presStyleCnt="0"/>
      <dgm:spPr/>
    </dgm:pt>
  </dgm:ptLst>
  <dgm:cxnLst>
    <dgm:cxn modelId="{915C5AC7-E36D-284C-A8DE-3D15DE9EFFAE}" srcId="{4B8984CB-F5F2-474F-AAA5-C2363EFA6E74}" destId="{8E074BAD-ADBB-B645-B5C7-659F48929774}" srcOrd="0" destOrd="0" parTransId="{1E0FEDD3-0940-454F-9DA9-27AD38585F67}" sibTransId="{20B604D3-A7A1-C049-A582-CC0C14687D75}"/>
    <dgm:cxn modelId="{592EF4D1-9D92-E643-AE5F-C4EAEEE639B7}" type="presOf" srcId="{7C2C08CE-1C8F-8E4A-AE56-2CDA485B6EDC}" destId="{3F284CAE-B1D5-4343-AF90-C30E8999E028}" srcOrd="0" destOrd="0" presId="urn:microsoft.com/office/officeart/2005/8/layout/pyramid2"/>
    <dgm:cxn modelId="{E299F08F-62B6-214F-9C34-A91FDD422572}" type="presOf" srcId="{B37E160D-01ED-004E-A99B-4312A64208A1}" destId="{ABAEA952-794F-F448-AD81-42248114D77A}" srcOrd="0" destOrd="0" presId="urn:microsoft.com/office/officeart/2005/8/layout/pyramid2"/>
    <dgm:cxn modelId="{C725B841-39BA-9B41-AC2F-41C2372B0D0E}" type="presOf" srcId="{7F60A85F-4E81-4C4A-8208-0886965EDCF5}" destId="{4292A52F-F5EA-3743-A6B4-B64FCEABD04B}" srcOrd="0" destOrd="0" presId="urn:microsoft.com/office/officeart/2005/8/layout/pyramid2"/>
    <dgm:cxn modelId="{EE3994B8-C50A-DC49-9FF3-279A0AA0CC6D}" srcId="{4B8984CB-F5F2-474F-AAA5-C2363EFA6E74}" destId="{7F60A85F-4E81-4C4A-8208-0886965EDCF5}" srcOrd="1" destOrd="0" parTransId="{52EBAFCD-0085-8A49-A46D-3D8DF5FE318A}" sibTransId="{B7047F51-78AA-4C44-8D08-5D0E51D8489D}"/>
    <dgm:cxn modelId="{6BD710B5-BFAF-6C4F-9CD4-6834BC2CC64D}" type="presOf" srcId="{8E074BAD-ADBB-B645-B5C7-659F48929774}" destId="{46A957E6-8845-CD47-97D4-FF6A487FC9ED}" srcOrd="0" destOrd="0" presId="urn:microsoft.com/office/officeart/2005/8/layout/pyramid2"/>
    <dgm:cxn modelId="{614AE166-202C-F84E-8C8E-7361F4AD82B0}" type="presOf" srcId="{4B8984CB-F5F2-474F-AAA5-C2363EFA6E74}" destId="{73524914-DAA1-114D-94FB-4E480F1EC6F6}" srcOrd="0" destOrd="0" presId="urn:microsoft.com/office/officeart/2005/8/layout/pyramid2"/>
    <dgm:cxn modelId="{640874B1-20BC-C847-BE1F-96B722E7FD71}" srcId="{4B8984CB-F5F2-474F-AAA5-C2363EFA6E74}" destId="{B37E160D-01ED-004E-A99B-4312A64208A1}" srcOrd="3" destOrd="0" parTransId="{F955EA25-17B9-DE48-9AA2-34901E13317F}" sibTransId="{1F835C73-EA4E-BC4A-9761-2DFFA5E6DB33}"/>
    <dgm:cxn modelId="{372D753C-DC92-BC40-8454-4715C5178D7A}" srcId="{4B8984CB-F5F2-474F-AAA5-C2363EFA6E74}" destId="{7C2C08CE-1C8F-8E4A-AE56-2CDA485B6EDC}" srcOrd="2" destOrd="0" parTransId="{A64E00B1-C73F-8647-A15A-15C6EF2C9BD3}" sibTransId="{660BD161-5BFE-E549-BD78-5FDFCD4C0035}"/>
    <dgm:cxn modelId="{08F62576-5B91-CA4E-999D-993DE1FD37A0}" type="presParOf" srcId="{73524914-DAA1-114D-94FB-4E480F1EC6F6}" destId="{96F76106-5C41-024E-83C7-30476F3F7DFF}" srcOrd="0" destOrd="0" presId="urn:microsoft.com/office/officeart/2005/8/layout/pyramid2"/>
    <dgm:cxn modelId="{D10080A7-B05A-AE41-91ED-F32EA7D9026F}" type="presParOf" srcId="{73524914-DAA1-114D-94FB-4E480F1EC6F6}" destId="{F9BDC716-B2DE-9A46-A17D-96F5679E9E14}" srcOrd="1" destOrd="0" presId="urn:microsoft.com/office/officeart/2005/8/layout/pyramid2"/>
    <dgm:cxn modelId="{734FE781-1454-C14A-9688-6F8037731C8F}" type="presParOf" srcId="{F9BDC716-B2DE-9A46-A17D-96F5679E9E14}" destId="{46A957E6-8845-CD47-97D4-FF6A487FC9ED}" srcOrd="0" destOrd="0" presId="urn:microsoft.com/office/officeart/2005/8/layout/pyramid2"/>
    <dgm:cxn modelId="{B3A9B168-2CD7-0B44-A683-1F15008F53D0}" type="presParOf" srcId="{F9BDC716-B2DE-9A46-A17D-96F5679E9E14}" destId="{DCC6B4F3-876B-8B4F-BEED-A0FDAB8C2C33}" srcOrd="1" destOrd="0" presId="urn:microsoft.com/office/officeart/2005/8/layout/pyramid2"/>
    <dgm:cxn modelId="{58142F64-C67F-3D43-8B5E-C71E4F936DBC}" type="presParOf" srcId="{F9BDC716-B2DE-9A46-A17D-96F5679E9E14}" destId="{4292A52F-F5EA-3743-A6B4-B64FCEABD04B}" srcOrd="2" destOrd="0" presId="urn:microsoft.com/office/officeart/2005/8/layout/pyramid2"/>
    <dgm:cxn modelId="{0FDFBBF7-7769-4940-839B-0A1FF1585885}" type="presParOf" srcId="{F9BDC716-B2DE-9A46-A17D-96F5679E9E14}" destId="{417F1580-0CCC-3E4B-A75B-A5120F30D5B5}" srcOrd="3" destOrd="0" presId="urn:microsoft.com/office/officeart/2005/8/layout/pyramid2"/>
    <dgm:cxn modelId="{11163DE2-3CC9-C145-9914-2F1557422286}" type="presParOf" srcId="{F9BDC716-B2DE-9A46-A17D-96F5679E9E14}" destId="{3F284CAE-B1D5-4343-AF90-C30E8999E028}" srcOrd="4" destOrd="0" presId="urn:microsoft.com/office/officeart/2005/8/layout/pyramid2"/>
    <dgm:cxn modelId="{E9F59734-FD69-024E-8B0C-D710923A20AA}" type="presParOf" srcId="{F9BDC716-B2DE-9A46-A17D-96F5679E9E14}" destId="{9FE74548-CD72-214C-999B-C46D07791E6C}" srcOrd="5" destOrd="0" presId="urn:microsoft.com/office/officeart/2005/8/layout/pyramid2"/>
    <dgm:cxn modelId="{CA988C50-5DC9-4442-B5BD-11409F2FCAF0}" type="presParOf" srcId="{F9BDC716-B2DE-9A46-A17D-96F5679E9E14}" destId="{ABAEA952-794F-F448-AD81-42248114D77A}" srcOrd="6" destOrd="0" presId="urn:microsoft.com/office/officeart/2005/8/layout/pyramid2"/>
    <dgm:cxn modelId="{AB26E684-CA22-0046-B504-11241BBD8AE9}" type="presParOf" srcId="{F9BDC716-B2DE-9A46-A17D-96F5679E9E14}" destId="{279BB36B-4C60-2D4E-99C6-554809A7C1C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4F7E8-E99E-8149-8EF0-AC941D86441C}" type="doc">
      <dgm:prSet loTypeId="urn:microsoft.com/office/officeart/2005/8/layout/matrix1" loCatId="" qsTypeId="urn:microsoft.com/office/officeart/2005/8/quickstyle/3D5" qsCatId="3D" csTypeId="urn:microsoft.com/office/officeart/2005/8/colors/accent1_3" csCatId="accent1" phldr="1"/>
      <dgm:spPr/>
      <dgm:t>
        <a:bodyPr/>
        <a:lstStyle/>
        <a:p>
          <a:endParaRPr lang="en-US"/>
        </a:p>
      </dgm:t>
    </dgm:pt>
    <dgm:pt modelId="{4D59C50E-DA93-D847-B762-3A88A921006A}">
      <dgm:prSet phldrT="[Text]"/>
      <dgm:spPr/>
      <dgm:t>
        <a:bodyPr/>
        <a:lstStyle/>
        <a:p>
          <a:r>
            <a:rPr lang="en-US" dirty="0" smtClean="0"/>
            <a:t>Definitions</a:t>
          </a:r>
          <a:endParaRPr lang="en-US" dirty="0"/>
        </a:p>
      </dgm:t>
    </dgm:pt>
    <dgm:pt modelId="{5794E02B-1E18-1E45-8123-1BAE70527F4D}" type="parTrans" cxnId="{A3D4A542-581B-2041-953C-24F8D6D9D1E9}">
      <dgm:prSet/>
      <dgm:spPr/>
      <dgm:t>
        <a:bodyPr/>
        <a:lstStyle/>
        <a:p>
          <a:endParaRPr lang="en-US"/>
        </a:p>
      </dgm:t>
    </dgm:pt>
    <dgm:pt modelId="{C8990F83-9B26-344D-ADF1-52F19801F8E0}" type="sibTrans" cxnId="{A3D4A542-581B-2041-953C-24F8D6D9D1E9}">
      <dgm:prSet/>
      <dgm:spPr/>
      <dgm:t>
        <a:bodyPr/>
        <a:lstStyle/>
        <a:p>
          <a:endParaRPr lang="en-US"/>
        </a:p>
      </dgm:t>
    </dgm:pt>
    <dgm:pt modelId="{14E20A33-93D4-2641-A165-F10827485E09}">
      <dgm:prSet phldrT="[Text]" custT="1"/>
      <dgm:spPr/>
      <dgm:t>
        <a:bodyPr/>
        <a:lstStyle/>
        <a:p>
          <a:r>
            <a:rPr lang="en-US" sz="2400" u="sng" smtClean="0"/>
            <a:t>Change:</a:t>
          </a:r>
          <a:r>
            <a:rPr lang="en-US" sz="2400" smtClean="0"/>
            <a:t>  An alteration to make something different; a complex process that occurs over time and is influenced by any number of unpredictable variables</a:t>
          </a:r>
          <a:endParaRPr lang="en-US" sz="2400" dirty="0"/>
        </a:p>
      </dgm:t>
    </dgm:pt>
    <dgm:pt modelId="{BF0C8B8A-AAF8-064A-AA18-D2273592356D}" type="parTrans" cxnId="{4531B237-A758-E14C-AC96-B3E50AB267D4}">
      <dgm:prSet/>
      <dgm:spPr/>
      <dgm:t>
        <a:bodyPr/>
        <a:lstStyle/>
        <a:p>
          <a:endParaRPr lang="en-US"/>
        </a:p>
      </dgm:t>
    </dgm:pt>
    <dgm:pt modelId="{9481B7AA-F82D-F54B-8D82-734F1F40A2B2}" type="sibTrans" cxnId="{4531B237-A758-E14C-AC96-B3E50AB267D4}">
      <dgm:prSet/>
      <dgm:spPr/>
      <dgm:t>
        <a:bodyPr/>
        <a:lstStyle/>
        <a:p>
          <a:endParaRPr lang="en-US"/>
        </a:p>
      </dgm:t>
    </dgm:pt>
    <dgm:pt modelId="{0ABBC4EC-1391-1846-8CA4-0E1D82FFBC8C}">
      <dgm:prSet phldrT="[Text]" custT="1"/>
      <dgm:spPr/>
      <dgm:t>
        <a:bodyPr/>
        <a:lstStyle/>
        <a:p>
          <a:endParaRPr lang="en-US" sz="2200" u="sng" dirty="0" smtClean="0"/>
        </a:p>
        <a:p>
          <a:r>
            <a:rPr lang="en-US" sz="2200" u="sng" dirty="0" smtClean="0"/>
            <a:t>Planned Change:</a:t>
          </a:r>
          <a:r>
            <a:rPr lang="en-US" sz="2200" dirty="0" smtClean="0"/>
            <a:t> A process of intentional intervention to create something new.  In general, it is a process by which new ideas or programs are created and developed, diffused through communication, intervention, and result in consequences of adoption or rejection.</a:t>
          </a:r>
          <a:endParaRPr lang="en-US" sz="2200" dirty="0"/>
        </a:p>
      </dgm:t>
    </dgm:pt>
    <dgm:pt modelId="{5DBCE123-9BA8-1843-B539-7DDDC6095707}" type="parTrans" cxnId="{6FA8E950-48BD-244E-A373-2F2326BE19CF}">
      <dgm:prSet/>
      <dgm:spPr/>
      <dgm:t>
        <a:bodyPr/>
        <a:lstStyle/>
        <a:p>
          <a:endParaRPr lang="en-US"/>
        </a:p>
      </dgm:t>
    </dgm:pt>
    <dgm:pt modelId="{1E7B7AC6-5704-E046-A49A-FE43CC2F2DC5}" type="sibTrans" cxnId="{6FA8E950-48BD-244E-A373-2F2326BE19CF}">
      <dgm:prSet/>
      <dgm:spPr/>
      <dgm:t>
        <a:bodyPr/>
        <a:lstStyle/>
        <a:p>
          <a:endParaRPr lang="en-US"/>
        </a:p>
      </dgm:t>
    </dgm:pt>
    <dgm:pt modelId="{C1E04CF7-0A4F-5547-8EAE-FE24082EE0A2}">
      <dgm:prSet phldrT="[Text]"/>
      <dgm:spPr/>
      <dgm:t>
        <a:bodyPr/>
        <a:lstStyle/>
        <a:p>
          <a:r>
            <a:rPr lang="en-US" u="sng" dirty="0" smtClean="0"/>
            <a:t>Change Agents:</a:t>
          </a:r>
          <a:r>
            <a:rPr lang="en-US" dirty="0" smtClean="0"/>
            <a:t> A person or thing that produces a particular effect or change.</a:t>
          </a:r>
          <a:endParaRPr lang="en-US" dirty="0"/>
        </a:p>
      </dgm:t>
    </dgm:pt>
    <dgm:pt modelId="{ABF48A87-944C-8543-BF23-DAE576E5FBD3}" type="parTrans" cxnId="{4477CD2E-9BB8-9241-ACB5-650531BFA249}">
      <dgm:prSet/>
      <dgm:spPr/>
      <dgm:t>
        <a:bodyPr/>
        <a:lstStyle/>
        <a:p>
          <a:endParaRPr lang="en-US"/>
        </a:p>
      </dgm:t>
    </dgm:pt>
    <dgm:pt modelId="{C9832A96-E772-6F45-98D7-7B390FFD8269}" type="sibTrans" cxnId="{4477CD2E-9BB8-9241-ACB5-650531BFA249}">
      <dgm:prSet/>
      <dgm:spPr/>
      <dgm:t>
        <a:bodyPr/>
        <a:lstStyle/>
        <a:p>
          <a:endParaRPr lang="en-US"/>
        </a:p>
      </dgm:t>
    </dgm:pt>
    <dgm:pt modelId="{09519667-AC0B-7F46-8251-4EBF5B24E70A}">
      <dgm:prSet phldrT="[Text]"/>
      <dgm:spPr/>
      <dgm:t>
        <a:bodyPr/>
        <a:lstStyle/>
        <a:p>
          <a:r>
            <a:rPr lang="en-US" dirty="0" smtClean="0"/>
            <a:t>Change Agents in this Case: The nurses on the unit , because they are the ones who are implementing the change, which will produce the effect</a:t>
          </a:r>
          <a:endParaRPr lang="en-US" dirty="0"/>
        </a:p>
      </dgm:t>
    </dgm:pt>
    <dgm:pt modelId="{81CE0CAA-A318-6042-8E0F-5FC930DCDAED}" type="parTrans" cxnId="{59B3F06A-353E-A946-B49A-B5D56396FC3F}">
      <dgm:prSet/>
      <dgm:spPr/>
      <dgm:t>
        <a:bodyPr/>
        <a:lstStyle/>
        <a:p>
          <a:endParaRPr lang="en-US"/>
        </a:p>
      </dgm:t>
    </dgm:pt>
    <dgm:pt modelId="{2E448BFD-0FBB-F243-9722-9A216DBDB70A}" type="sibTrans" cxnId="{59B3F06A-353E-A946-B49A-B5D56396FC3F}">
      <dgm:prSet/>
      <dgm:spPr/>
      <dgm:t>
        <a:bodyPr/>
        <a:lstStyle/>
        <a:p>
          <a:endParaRPr lang="en-US"/>
        </a:p>
      </dgm:t>
    </dgm:pt>
    <dgm:pt modelId="{8D4D7569-5604-2D42-B20B-F4E004648896}" type="pres">
      <dgm:prSet presAssocID="{9AA4F7E8-E99E-8149-8EF0-AC941D86441C}" presName="diagram" presStyleCnt="0">
        <dgm:presLayoutVars>
          <dgm:chMax val="1"/>
          <dgm:dir/>
          <dgm:animLvl val="ctr"/>
          <dgm:resizeHandles val="exact"/>
        </dgm:presLayoutVars>
      </dgm:prSet>
      <dgm:spPr/>
      <dgm:t>
        <a:bodyPr/>
        <a:lstStyle/>
        <a:p>
          <a:endParaRPr lang="en-US"/>
        </a:p>
      </dgm:t>
    </dgm:pt>
    <dgm:pt modelId="{7DB17578-858F-DE47-9227-892214C5FF53}" type="pres">
      <dgm:prSet presAssocID="{9AA4F7E8-E99E-8149-8EF0-AC941D86441C}" presName="matrix" presStyleCnt="0"/>
      <dgm:spPr/>
    </dgm:pt>
    <dgm:pt modelId="{D32B80B7-1A56-3946-B4E6-799561EF85C1}" type="pres">
      <dgm:prSet presAssocID="{9AA4F7E8-E99E-8149-8EF0-AC941D86441C}" presName="tile1" presStyleLbl="node1" presStyleIdx="0" presStyleCnt="4"/>
      <dgm:spPr/>
      <dgm:t>
        <a:bodyPr/>
        <a:lstStyle/>
        <a:p>
          <a:endParaRPr lang="en-US"/>
        </a:p>
      </dgm:t>
    </dgm:pt>
    <dgm:pt modelId="{19978EDD-1274-B64B-A5AD-99B78FAB9CB0}" type="pres">
      <dgm:prSet presAssocID="{9AA4F7E8-E99E-8149-8EF0-AC941D86441C}" presName="tile1text" presStyleLbl="node1" presStyleIdx="0" presStyleCnt="4">
        <dgm:presLayoutVars>
          <dgm:chMax val="0"/>
          <dgm:chPref val="0"/>
          <dgm:bulletEnabled val="1"/>
        </dgm:presLayoutVars>
      </dgm:prSet>
      <dgm:spPr/>
      <dgm:t>
        <a:bodyPr/>
        <a:lstStyle/>
        <a:p>
          <a:endParaRPr lang="en-US"/>
        </a:p>
      </dgm:t>
    </dgm:pt>
    <dgm:pt modelId="{33843B69-F5F9-A042-8F55-A730AB22E5A0}" type="pres">
      <dgm:prSet presAssocID="{9AA4F7E8-E99E-8149-8EF0-AC941D86441C}" presName="tile2" presStyleLbl="node1" presStyleIdx="1" presStyleCnt="4"/>
      <dgm:spPr/>
      <dgm:t>
        <a:bodyPr/>
        <a:lstStyle/>
        <a:p>
          <a:endParaRPr lang="en-US"/>
        </a:p>
      </dgm:t>
    </dgm:pt>
    <dgm:pt modelId="{AA6D32C3-93B6-514E-9AD4-28F84A3686E9}" type="pres">
      <dgm:prSet presAssocID="{9AA4F7E8-E99E-8149-8EF0-AC941D86441C}" presName="tile2text" presStyleLbl="node1" presStyleIdx="1" presStyleCnt="4">
        <dgm:presLayoutVars>
          <dgm:chMax val="0"/>
          <dgm:chPref val="0"/>
          <dgm:bulletEnabled val="1"/>
        </dgm:presLayoutVars>
      </dgm:prSet>
      <dgm:spPr/>
      <dgm:t>
        <a:bodyPr/>
        <a:lstStyle/>
        <a:p>
          <a:endParaRPr lang="en-US"/>
        </a:p>
      </dgm:t>
    </dgm:pt>
    <dgm:pt modelId="{32A96582-3A1B-034D-B15B-C0FC4AEE5069}" type="pres">
      <dgm:prSet presAssocID="{9AA4F7E8-E99E-8149-8EF0-AC941D86441C}" presName="tile3" presStyleLbl="node1" presStyleIdx="2" presStyleCnt="4"/>
      <dgm:spPr/>
      <dgm:t>
        <a:bodyPr/>
        <a:lstStyle/>
        <a:p>
          <a:endParaRPr lang="en-US"/>
        </a:p>
      </dgm:t>
    </dgm:pt>
    <dgm:pt modelId="{702D4B8A-686F-274C-85C3-B96CD09E8D40}" type="pres">
      <dgm:prSet presAssocID="{9AA4F7E8-E99E-8149-8EF0-AC941D86441C}" presName="tile3text" presStyleLbl="node1" presStyleIdx="2" presStyleCnt="4">
        <dgm:presLayoutVars>
          <dgm:chMax val="0"/>
          <dgm:chPref val="0"/>
          <dgm:bulletEnabled val="1"/>
        </dgm:presLayoutVars>
      </dgm:prSet>
      <dgm:spPr/>
      <dgm:t>
        <a:bodyPr/>
        <a:lstStyle/>
        <a:p>
          <a:endParaRPr lang="en-US"/>
        </a:p>
      </dgm:t>
    </dgm:pt>
    <dgm:pt modelId="{04C01F65-F2B7-8542-B9BA-A84C161A5A9F}" type="pres">
      <dgm:prSet presAssocID="{9AA4F7E8-E99E-8149-8EF0-AC941D86441C}" presName="tile4" presStyleLbl="node1" presStyleIdx="3" presStyleCnt="4"/>
      <dgm:spPr/>
      <dgm:t>
        <a:bodyPr/>
        <a:lstStyle/>
        <a:p>
          <a:endParaRPr lang="en-US"/>
        </a:p>
      </dgm:t>
    </dgm:pt>
    <dgm:pt modelId="{51517106-92FA-1347-8204-381E90F42221}" type="pres">
      <dgm:prSet presAssocID="{9AA4F7E8-E99E-8149-8EF0-AC941D86441C}" presName="tile4text" presStyleLbl="node1" presStyleIdx="3" presStyleCnt="4">
        <dgm:presLayoutVars>
          <dgm:chMax val="0"/>
          <dgm:chPref val="0"/>
          <dgm:bulletEnabled val="1"/>
        </dgm:presLayoutVars>
      </dgm:prSet>
      <dgm:spPr/>
      <dgm:t>
        <a:bodyPr/>
        <a:lstStyle/>
        <a:p>
          <a:endParaRPr lang="en-US"/>
        </a:p>
      </dgm:t>
    </dgm:pt>
    <dgm:pt modelId="{8081A269-4320-0F4D-938F-3FD4FF10117A}" type="pres">
      <dgm:prSet presAssocID="{9AA4F7E8-E99E-8149-8EF0-AC941D86441C}" presName="centerTile" presStyleLbl="fgShp" presStyleIdx="0" presStyleCnt="1" custLinFactNeighborX="-12861" custLinFactNeighborY="9411">
        <dgm:presLayoutVars>
          <dgm:chMax val="0"/>
          <dgm:chPref val="0"/>
        </dgm:presLayoutVars>
      </dgm:prSet>
      <dgm:spPr/>
      <dgm:t>
        <a:bodyPr/>
        <a:lstStyle/>
        <a:p>
          <a:endParaRPr lang="en-US"/>
        </a:p>
      </dgm:t>
    </dgm:pt>
  </dgm:ptLst>
  <dgm:cxnLst>
    <dgm:cxn modelId="{6FA8E950-48BD-244E-A373-2F2326BE19CF}" srcId="{4D59C50E-DA93-D847-B762-3A88A921006A}" destId="{0ABBC4EC-1391-1846-8CA4-0E1D82FFBC8C}" srcOrd="1" destOrd="0" parTransId="{5DBCE123-9BA8-1843-B539-7DDDC6095707}" sibTransId="{1E7B7AC6-5704-E046-A49A-FE43CC2F2DC5}"/>
    <dgm:cxn modelId="{0DB221EE-3C3A-8044-9D31-92BA8D557CAD}" type="presOf" srcId="{09519667-AC0B-7F46-8251-4EBF5B24E70A}" destId="{51517106-92FA-1347-8204-381E90F42221}" srcOrd="1" destOrd="0" presId="urn:microsoft.com/office/officeart/2005/8/layout/matrix1"/>
    <dgm:cxn modelId="{E0129965-80A5-484C-BFD4-3FC5E0A0380E}" type="presOf" srcId="{4D59C50E-DA93-D847-B762-3A88A921006A}" destId="{8081A269-4320-0F4D-938F-3FD4FF10117A}" srcOrd="0" destOrd="0" presId="urn:microsoft.com/office/officeart/2005/8/layout/matrix1"/>
    <dgm:cxn modelId="{A3D4A542-581B-2041-953C-24F8D6D9D1E9}" srcId="{9AA4F7E8-E99E-8149-8EF0-AC941D86441C}" destId="{4D59C50E-DA93-D847-B762-3A88A921006A}" srcOrd="0" destOrd="0" parTransId="{5794E02B-1E18-1E45-8123-1BAE70527F4D}" sibTransId="{C8990F83-9B26-344D-ADF1-52F19801F8E0}"/>
    <dgm:cxn modelId="{3EAEC0C3-09AB-6648-A1B9-E4E2A514B5D2}" type="presOf" srcId="{14E20A33-93D4-2641-A165-F10827485E09}" destId="{D32B80B7-1A56-3946-B4E6-799561EF85C1}" srcOrd="0" destOrd="0" presId="urn:microsoft.com/office/officeart/2005/8/layout/matrix1"/>
    <dgm:cxn modelId="{EBF54AA1-D28D-1E46-B099-B74AA75B2680}" type="presOf" srcId="{C1E04CF7-0A4F-5547-8EAE-FE24082EE0A2}" destId="{702D4B8A-686F-274C-85C3-B96CD09E8D40}" srcOrd="1" destOrd="0" presId="urn:microsoft.com/office/officeart/2005/8/layout/matrix1"/>
    <dgm:cxn modelId="{4F35654F-6129-6A46-B55B-A65A59B94099}" type="presOf" srcId="{14E20A33-93D4-2641-A165-F10827485E09}" destId="{19978EDD-1274-B64B-A5AD-99B78FAB9CB0}" srcOrd="1" destOrd="0" presId="urn:microsoft.com/office/officeart/2005/8/layout/matrix1"/>
    <dgm:cxn modelId="{59B3F06A-353E-A946-B49A-B5D56396FC3F}" srcId="{4D59C50E-DA93-D847-B762-3A88A921006A}" destId="{09519667-AC0B-7F46-8251-4EBF5B24E70A}" srcOrd="3" destOrd="0" parTransId="{81CE0CAA-A318-6042-8E0F-5FC930DCDAED}" sibTransId="{2E448BFD-0FBB-F243-9722-9A216DBDB70A}"/>
    <dgm:cxn modelId="{97904108-0E22-F24B-A366-874ED4D44458}" type="presOf" srcId="{0ABBC4EC-1391-1846-8CA4-0E1D82FFBC8C}" destId="{33843B69-F5F9-A042-8F55-A730AB22E5A0}" srcOrd="0" destOrd="0" presId="urn:microsoft.com/office/officeart/2005/8/layout/matrix1"/>
    <dgm:cxn modelId="{C8B6AE25-49F8-D143-BF43-FBEF4C6346C5}" type="presOf" srcId="{09519667-AC0B-7F46-8251-4EBF5B24E70A}" destId="{04C01F65-F2B7-8542-B9BA-A84C161A5A9F}" srcOrd="0" destOrd="0" presId="urn:microsoft.com/office/officeart/2005/8/layout/matrix1"/>
    <dgm:cxn modelId="{4531B237-A758-E14C-AC96-B3E50AB267D4}" srcId="{4D59C50E-DA93-D847-B762-3A88A921006A}" destId="{14E20A33-93D4-2641-A165-F10827485E09}" srcOrd="0" destOrd="0" parTransId="{BF0C8B8A-AAF8-064A-AA18-D2273592356D}" sibTransId="{9481B7AA-F82D-F54B-8D82-734F1F40A2B2}"/>
    <dgm:cxn modelId="{4DD7AD04-01B3-8B40-9C89-717FF44ADD77}" type="presOf" srcId="{9AA4F7E8-E99E-8149-8EF0-AC941D86441C}" destId="{8D4D7569-5604-2D42-B20B-F4E004648896}" srcOrd="0" destOrd="0" presId="urn:microsoft.com/office/officeart/2005/8/layout/matrix1"/>
    <dgm:cxn modelId="{D69E7CF2-7FD1-1640-ACB0-7ABEFD7CEC44}" type="presOf" srcId="{C1E04CF7-0A4F-5547-8EAE-FE24082EE0A2}" destId="{32A96582-3A1B-034D-B15B-C0FC4AEE5069}" srcOrd="0" destOrd="0" presId="urn:microsoft.com/office/officeart/2005/8/layout/matrix1"/>
    <dgm:cxn modelId="{99433C7B-CE8F-E246-92B7-8FCE05CBE9CE}" type="presOf" srcId="{0ABBC4EC-1391-1846-8CA4-0E1D82FFBC8C}" destId="{AA6D32C3-93B6-514E-9AD4-28F84A3686E9}" srcOrd="1" destOrd="0" presId="urn:microsoft.com/office/officeart/2005/8/layout/matrix1"/>
    <dgm:cxn modelId="{4477CD2E-9BB8-9241-ACB5-650531BFA249}" srcId="{4D59C50E-DA93-D847-B762-3A88A921006A}" destId="{C1E04CF7-0A4F-5547-8EAE-FE24082EE0A2}" srcOrd="2" destOrd="0" parTransId="{ABF48A87-944C-8543-BF23-DAE576E5FBD3}" sibTransId="{C9832A96-E772-6F45-98D7-7B390FFD8269}"/>
    <dgm:cxn modelId="{F75262D3-97E0-B64C-BC23-CA0CD823E989}" type="presParOf" srcId="{8D4D7569-5604-2D42-B20B-F4E004648896}" destId="{7DB17578-858F-DE47-9227-892214C5FF53}" srcOrd="0" destOrd="0" presId="urn:microsoft.com/office/officeart/2005/8/layout/matrix1"/>
    <dgm:cxn modelId="{EFB51F53-F3FA-964E-86E0-EE3E15D1539D}" type="presParOf" srcId="{7DB17578-858F-DE47-9227-892214C5FF53}" destId="{D32B80B7-1A56-3946-B4E6-799561EF85C1}" srcOrd="0" destOrd="0" presId="urn:microsoft.com/office/officeart/2005/8/layout/matrix1"/>
    <dgm:cxn modelId="{2A797335-E799-804F-8886-49DD7B511E4B}" type="presParOf" srcId="{7DB17578-858F-DE47-9227-892214C5FF53}" destId="{19978EDD-1274-B64B-A5AD-99B78FAB9CB0}" srcOrd="1" destOrd="0" presId="urn:microsoft.com/office/officeart/2005/8/layout/matrix1"/>
    <dgm:cxn modelId="{FD0F3F9B-4D21-844B-A358-C5689EE224AC}" type="presParOf" srcId="{7DB17578-858F-DE47-9227-892214C5FF53}" destId="{33843B69-F5F9-A042-8F55-A730AB22E5A0}" srcOrd="2" destOrd="0" presId="urn:microsoft.com/office/officeart/2005/8/layout/matrix1"/>
    <dgm:cxn modelId="{2E34A652-96F9-A446-A4F1-859096D8BBC3}" type="presParOf" srcId="{7DB17578-858F-DE47-9227-892214C5FF53}" destId="{AA6D32C3-93B6-514E-9AD4-28F84A3686E9}" srcOrd="3" destOrd="0" presId="urn:microsoft.com/office/officeart/2005/8/layout/matrix1"/>
    <dgm:cxn modelId="{C6A71FD9-C96C-AD42-9F40-823205640992}" type="presParOf" srcId="{7DB17578-858F-DE47-9227-892214C5FF53}" destId="{32A96582-3A1B-034D-B15B-C0FC4AEE5069}" srcOrd="4" destOrd="0" presId="urn:microsoft.com/office/officeart/2005/8/layout/matrix1"/>
    <dgm:cxn modelId="{D7761A82-75A9-024C-9D7E-70672463990E}" type="presParOf" srcId="{7DB17578-858F-DE47-9227-892214C5FF53}" destId="{702D4B8A-686F-274C-85C3-B96CD09E8D40}" srcOrd="5" destOrd="0" presId="urn:microsoft.com/office/officeart/2005/8/layout/matrix1"/>
    <dgm:cxn modelId="{BE787162-28F7-E44C-9FE6-7C69274EC143}" type="presParOf" srcId="{7DB17578-858F-DE47-9227-892214C5FF53}" destId="{04C01F65-F2B7-8542-B9BA-A84C161A5A9F}" srcOrd="6" destOrd="0" presId="urn:microsoft.com/office/officeart/2005/8/layout/matrix1"/>
    <dgm:cxn modelId="{B1847F9F-7C0E-304E-A08D-81DE6CEF1E69}" type="presParOf" srcId="{7DB17578-858F-DE47-9227-892214C5FF53}" destId="{51517106-92FA-1347-8204-381E90F42221}" srcOrd="7" destOrd="0" presId="urn:microsoft.com/office/officeart/2005/8/layout/matrix1"/>
    <dgm:cxn modelId="{68FD2724-F81E-4A48-B6C6-CE337FE6C34A}" type="presParOf" srcId="{8D4D7569-5604-2D42-B20B-F4E004648896}" destId="{8081A269-4320-0F4D-938F-3FD4FF10117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20E4F-9C17-9340-AF60-D2BF57577BBE}" type="doc">
      <dgm:prSet loTypeId="urn:microsoft.com/office/officeart/2005/8/layout/radial1" loCatId="" qsTypeId="urn:microsoft.com/office/officeart/2005/8/quickstyle/3D4" qsCatId="3D" csTypeId="urn:microsoft.com/office/officeart/2005/8/colors/accent1_3" csCatId="accent1" phldr="1"/>
      <dgm:spPr/>
      <dgm:t>
        <a:bodyPr/>
        <a:lstStyle/>
        <a:p>
          <a:endParaRPr lang="en-US"/>
        </a:p>
      </dgm:t>
    </dgm:pt>
    <dgm:pt modelId="{CC8D589B-79F4-8B4B-8F54-1D917D897C56}">
      <dgm:prSet phldrT="[Text]" custT="1"/>
      <dgm:spPr/>
      <dgm:t>
        <a:bodyPr/>
        <a:lstStyle/>
        <a:p>
          <a:r>
            <a:rPr lang="en-US" sz="2400" dirty="0" smtClean="0">
              <a:solidFill>
                <a:srgbClr val="000000"/>
              </a:solidFill>
            </a:rPr>
            <a:t>Phases of Planned Change:</a:t>
          </a:r>
        </a:p>
        <a:p>
          <a:r>
            <a:rPr lang="en-US" sz="2400" dirty="0" smtClean="0">
              <a:solidFill>
                <a:srgbClr val="000000"/>
              </a:solidFill>
            </a:rPr>
            <a:t> Lewin’s Change Process</a:t>
          </a:r>
          <a:endParaRPr lang="en-US" sz="2400" dirty="0">
            <a:solidFill>
              <a:srgbClr val="000000"/>
            </a:solidFill>
          </a:endParaRPr>
        </a:p>
      </dgm:t>
    </dgm:pt>
    <dgm:pt modelId="{82EDAC21-3816-9440-9024-4C11A26C28A6}" type="parTrans" cxnId="{294A651B-FB63-5B48-93BE-BDD8E0DFD7B9}">
      <dgm:prSet/>
      <dgm:spPr/>
      <dgm:t>
        <a:bodyPr/>
        <a:lstStyle/>
        <a:p>
          <a:endParaRPr lang="en-US"/>
        </a:p>
      </dgm:t>
    </dgm:pt>
    <dgm:pt modelId="{661BB0F7-55A7-FA40-8AF5-2C6A4DBEC8D2}" type="sibTrans" cxnId="{294A651B-FB63-5B48-93BE-BDD8E0DFD7B9}">
      <dgm:prSet/>
      <dgm:spPr/>
      <dgm:t>
        <a:bodyPr/>
        <a:lstStyle/>
        <a:p>
          <a:endParaRPr lang="en-US"/>
        </a:p>
      </dgm:t>
    </dgm:pt>
    <dgm:pt modelId="{CB53FC8A-5AA9-4846-9FCD-AACD74D55B99}">
      <dgm:prSet phldrT="[Text]" custT="1"/>
      <dgm:spPr/>
      <dgm:t>
        <a:bodyPr/>
        <a:lstStyle/>
        <a:p>
          <a:r>
            <a:rPr lang="en-US" sz="1800" u="sng" dirty="0" smtClean="0"/>
            <a:t>Unfreezing:</a:t>
          </a:r>
          <a:r>
            <a:rPr lang="en-US" sz="1800" dirty="0" smtClean="0"/>
            <a:t> Assessing, problem identification, and definition</a:t>
          </a:r>
          <a:endParaRPr lang="en-US" sz="1800" dirty="0"/>
        </a:p>
      </dgm:t>
    </dgm:pt>
    <dgm:pt modelId="{3BC346D3-076F-8643-874B-C340F618F2A7}" type="parTrans" cxnId="{7E580956-6821-BA47-A9EC-BCCBF6AF5556}">
      <dgm:prSet/>
      <dgm:spPr/>
      <dgm:t>
        <a:bodyPr/>
        <a:lstStyle/>
        <a:p>
          <a:endParaRPr lang="en-US"/>
        </a:p>
      </dgm:t>
    </dgm:pt>
    <dgm:pt modelId="{E19CBE15-90C8-FC48-B2E3-44DA057FD6D6}" type="sibTrans" cxnId="{7E580956-6821-BA47-A9EC-BCCBF6AF5556}">
      <dgm:prSet/>
      <dgm:spPr/>
      <dgm:t>
        <a:bodyPr/>
        <a:lstStyle/>
        <a:p>
          <a:endParaRPr lang="en-US"/>
        </a:p>
      </dgm:t>
    </dgm:pt>
    <dgm:pt modelId="{2B7B9843-0B26-614C-A7B7-E83EE55CB8EF}">
      <dgm:prSet phldrT="[Text]" custT="1"/>
      <dgm:spPr/>
      <dgm:t>
        <a:bodyPr/>
        <a:lstStyle/>
        <a:p>
          <a:r>
            <a:rPr lang="en-US" sz="1800" u="sng" dirty="0" smtClean="0"/>
            <a:t>Refreezing:</a:t>
          </a:r>
          <a:r>
            <a:rPr lang="en-US" sz="1800" dirty="0" smtClean="0"/>
            <a:t> Evaluation, implementation, and evaluation</a:t>
          </a:r>
          <a:endParaRPr lang="en-US" sz="1800" dirty="0"/>
        </a:p>
      </dgm:t>
    </dgm:pt>
    <dgm:pt modelId="{D97E278D-DCCA-AE4D-843A-0AC7B69B5989}" type="parTrans" cxnId="{D53E2390-0632-BD43-963E-9E22D78A0996}">
      <dgm:prSet/>
      <dgm:spPr/>
      <dgm:t>
        <a:bodyPr/>
        <a:lstStyle/>
        <a:p>
          <a:endParaRPr lang="en-US"/>
        </a:p>
      </dgm:t>
    </dgm:pt>
    <dgm:pt modelId="{4EF27998-E99B-EF44-A75B-EEB2A9AEC0B0}" type="sibTrans" cxnId="{D53E2390-0632-BD43-963E-9E22D78A0996}">
      <dgm:prSet/>
      <dgm:spPr/>
      <dgm:t>
        <a:bodyPr/>
        <a:lstStyle/>
        <a:p>
          <a:endParaRPr lang="en-US"/>
        </a:p>
      </dgm:t>
    </dgm:pt>
    <dgm:pt modelId="{0D3BD361-12EC-5F45-8E4B-72BD1ED35C28}">
      <dgm:prSet phldrT="[Text]" custT="1"/>
      <dgm:spPr/>
      <dgm:t>
        <a:bodyPr/>
        <a:lstStyle/>
        <a:p>
          <a:r>
            <a:rPr lang="en-US" sz="1800" u="sng" dirty="0" smtClean="0"/>
            <a:t>Moving:</a:t>
          </a:r>
          <a:r>
            <a:rPr lang="en-US" sz="1800" dirty="0" smtClean="0"/>
            <a:t> </a:t>
          </a:r>
        </a:p>
        <a:p>
          <a:r>
            <a:rPr lang="en-US" sz="1800" dirty="0" smtClean="0"/>
            <a:t>Planning and implementing, Problem analysis and seeking alternatives</a:t>
          </a:r>
          <a:endParaRPr lang="en-US" sz="1800" dirty="0"/>
        </a:p>
      </dgm:t>
    </dgm:pt>
    <dgm:pt modelId="{4876A192-B70F-DE47-845B-3A004E994846}" type="sibTrans" cxnId="{926949FC-3041-644D-AF9B-AF45B3ED0AAD}">
      <dgm:prSet/>
      <dgm:spPr/>
      <dgm:t>
        <a:bodyPr/>
        <a:lstStyle/>
        <a:p>
          <a:endParaRPr lang="en-US"/>
        </a:p>
      </dgm:t>
    </dgm:pt>
    <dgm:pt modelId="{1611A810-9EB2-854E-B8B3-EE322B0D1937}" type="parTrans" cxnId="{926949FC-3041-644D-AF9B-AF45B3ED0AAD}">
      <dgm:prSet/>
      <dgm:spPr/>
      <dgm:t>
        <a:bodyPr/>
        <a:lstStyle/>
        <a:p>
          <a:endParaRPr lang="en-US"/>
        </a:p>
      </dgm:t>
    </dgm:pt>
    <dgm:pt modelId="{0C3635EC-ED44-5B48-8C99-E4062F81EA68}" type="pres">
      <dgm:prSet presAssocID="{25A20E4F-9C17-9340-AF60-D2BF57577BBE}" presName="cycle" presStyleCnt="0">
        <dgm:presLayoutVars>
          <dgm:chMax val="1"/>
          <dgm:dir/>
          <dgm:animLvl val="ctr"/>
          <dgm:resizeHandles val="exact"/>
        </dgm:presLayoutVars>
      </dgm:prSet>
      <dgm:spPr/>
      <dgm:t>
        <a:bodyPr/>
        <a:lstStyle/>
        <a:p>
          <a:endParaRPr lang="en-US"/>
        </a:p>
      </dgm:t>
    </dgm:pt>
    <dgm:pt modelId="{4BD6A913-69E9-BF48-949D-A5ADD96185EA}" type="pres">
      <dgm:prSet presAssocID="{CC8D589B-79F4-8B4B-8F54-1D917D897C56}" presName="centerShape" presStyleLbl="node0" presStyleIdx="0" presStyleCnt="1" custScaleX="144705" custScaleY="133902" custLinFactNeighborX="-5222" custLinFactNeighborY="4352"/>
      <dgm:spPr/>
      <dgm:t>
        <a:bodyPr/>
        <a:lstStyle/>
        <a:p>
          <a:endParaRPr lang="en-US"/>
        </a:p>
      </dgm:t>
    </dgm:pt>
    <dgm:pt modelId="{516E5B6C-466F-064D-A948-CD4926DF6D78}" type="pres">
      <dgm:prSet presAssocID="{3BC346D3-076F-8643-874B-C340F618F2A7}" presName="Name9" presStyleLbl="parChTrans1D2" presStyleIdx="0" presStyleCnt="3"/>
      <dgm:spPr/>
      <dgm:t>
        <a:bodyPr/>
        <a:lstStyle/>
        <a:p>
          <a:endParaRPr lang="en-US"/>
        </a:p>
      </dgm:t>
    </dgm:pt>
    <dgm:pt modelId="{72E359DD-75F9-F845-80E5-0145C0574F1C}" type="pres">
      <dgm:prSet presAssocID="{3BC346D3-076F-8643-874B-C340F618F2A7}" presName="connTx" presStyleLbl="parChTrans1D2" presStyleIdx="0" presStyleCnt="3"/>
      <dgm:spPr/>
      <dgm:t>
        <a:bodyPr/>
        <a:lstStyle/>
        <a:p>
          <a:endParaRPr lang="en-US"/>
        </a:p>
      </dgm:t>
    </dgm:pt>
    <dgm:pt modelId="{5E714B44-2BAE-094D-8086-183E6A77C1F6}" type="pres">
      <dgm:prSet presAssocID="{CB53FC8A-5AA9-4846-9FCD-AACD74D55B99}" presName="node" presStyleLbl="node1" presStyleIdx="0" presStyleCnt="3" custScaleX="116610" custScaleY="113270" custRadScaleRad="107978" custRadScaleInc="-5647">
        <dgm:presLayoutVars>
          <dgm:bulletEnabled val="1"/>
        </dgm:presLayoutVars>
      </dgm:prSet>
      <dgm:spPr/>
      <dgm:t>
        <a:bodyPr/>
        <a:lstStyle/>
        <a:p>
          <a:endParaRPr lang="en-US"/>
        </a:p>
      </dgm:t>
    </dgm:pt>
    <dgm:pt modelId="{B1259E9C-569A-F44F-8CEA-DCA2360ECF4B}" type="pres">
      <dgm:prSet presAssocID="{1611A810-9EB2-854E-B8B3-EE322B0D1937}" presName="Name9" presStyleLbl="parChTrans1D2" presStyleIdx="1" presStyleCnt="3"/>
      <dgm:spPr/>
      <dgm:t>
        <a:bodyPr/>
        <a:lstStyle/>
        <a:p>
          <a:endParaRPr lang="en-US"/>
        </a:p>
      </dgm:t>
    </dgm:pt>
    <dgm:pt modelId="{2D55605F-38DA-9B46-B696-B05A96823A9A}" type="pres">
      <dgm:prSet presAssocID="{1611A810-9EB2-854E-B8B3-EE322B0D1937}" presName="connTx" presStyleLbl="parChTrans1D2" presStyleIdx="1" presStyleCnt="3"/>
      <dgm:spPr/>
      <dgm:t>
        <a:bodyPr/>
        <a:lstStyle/>
        <a:p>
          <a:endParaRPr lang="en-US"/>
        </a:p>
      </dgm:t>
    </dgm:pt>
    <dgm:pt modelId="{D8CFE08D-E272-F443-9A75-A56780B11B3B}" type="pres">
      <dgm:prSet presAssocID="{0D3BD361-12EC-5F45-8E4B-72BD1ED35C28}" presName="node" presStyleLbl="node1" presStyleIdx="1" presStyleCnt="3" custScaleX="122311" custScaleY="113674" custRadScaleRad="119492" custRadScaleInc="-106639">
        <dgm:presLayoutVars>
          <dgm:bulletEnabled val="1"/>
        </dgm:presLayoutVars>
      </dgm:prSet>
      <dgm:spPr/>
      <dgm:t>
        <a:bodyPr/>
        <a:lstStyle/>
        <a:p>
          <a:endParaRPr lang="en-US"/>
        </a:p>
      </dgm:t>
    </dgm:pt>
    <dgm:pt modelId="{92840DDE-21FE-AF4B-A1A4-DB09679BE9EE}" type="pres">
      <dgm:prSet presAssocID="{D97E278D-DCCA-AE4D-843A-0AC7B69B5989}" presName="Name9" presStyleLbl="parChTrans1D2" presStyleIdx="2" presStyleCnt="3"/>
      <dgm:spPr/>
      <dgm:t>
        <a:bodyPr/>
        <a:lstStyle/>
        <a:p>
          <a:endParaRPr lang="en-US"/>
        </a:p>
      </dgm:t>
    </dgm:pt>
    <dgm:pt modelId="{01ECE59F-C512-6C44-8956-2A40F9F59E6A}" type="pres">
      <dgm:prSet presAssocID="{D97E278D-DCCA-AE4D-843A-0AC7B69B5989}" presName="connTx" presStyleLbl="parChTrans1D2" presStyleIdx="2" presStyleCnt="3"/>
      <dgm:spPr/>
      <dgm:t>
        <a:bodyPr/>
        <a:lstStyle/>
        <a:p>
          <a:endParaRPr lang="en-US"/>
        </a:p>
      </dgm:t>
    </dgm:pt>
    <dgm:pt modelId="{65C5D0B5-40B2-E54B-AF26-6724554EACCB}" type="pres">
      <dgm:prSet presAssocID="{2B7B9843-0B26-614C-A7B7-E83EE55CB8EF}" presName="node" presStyleLbl="node1" presStyleIdx="2" presStyleCnt="3" custScaleX="119329" custScaleY="112493" custRadScaleRad="120642" custRadScaleInc="101348">
        <dgm:presLayoutVars>
          <dgm:bulletEnabled val="1"/>
        </dgm:presLayoutVars>
      </dgm:prSet>
      <dgm:spPr/>
      <dgm:t>
        <a:bodyPr/>
        <a:lstStyle/>
        <a:p>
          <a:endParaRPr lang="en-US"/>
        </a:p>
      </dgm:t>
    </dgm:pt>
  </dgm:ptLst>
  <dgm:cxnLst>
    <dgm:cxn modelId="{12F61EFF-6D55-3946-8E95-EB013C1E8E61}" type="presOf" srcId="{2B7B9843-0B26-614C-A7B7-E83EE55CB8EF}" destId="{65C5D0B5-40B2-E54B-AF26-6724554EACCB}" srcOrd="0" destOrd="0" presId="urn:microsoft.com/office/officeart/2005/8/layout/radial1"/>
    <dgm:cxn modelId="{926949FC-3041-644D-AF9B-AF45B3ED0AAD}" srcId="{CC8D589B-79F4-8B4B-8F54-1D917D897C56}" destId="{0D3BD361-12EC-5F45-8E4B-72BD1ED35C28}" srcOrd="1" destOrd="0" parTransId="{1611A810-9EB2-854E-B8B3-EE322B0D1937}" sibTransId="{4876A192-B70F-DE47-845B-3A004E994846}"/>
    <dgm:cxn modelId="{DD3B7E44-17B8-0C4A-AF90-006C102B4C38}" type="presOf" srcId="{0D3BD361-12EC-5F45-8E4B-72BD1ED35C28}" destId="{D8CFE08D-E272-F443-9A75-A56780B11B3B}" srcOrd="0" destOrd="0" presId="urn:microsoft.com/office/officeart/2005/8/layout/radial1"/>
    <dgm:cxn modelId="{294A651B-FB63-5B48-93BE-BDD8E0DFD7B9}" srcId="{25A20E4F-9C17-9340-AF60-D2BF57577BBE}" destId="{CC8D589B-79F4-8B4B-8F54-1D917D897C56}" srcOrd="0" destOrd="0" parTransId="{82EDAC21-3816-9440-9024-4C11A26C28A6}" sibTransId="{661BB0F7-55A7-FA40-8AF5-2C6A4DBEC8D2}"/>
    <dgm:cxn modelId="{7E580956-6821-BA47-A9EC-BCCBF6AF5556}" srcId="{CC8D589B-79F4-8B4B-8F54-1D917D897C56}" destId="{CB53FC8A-5AA9-4846-9FCD-AACD74D55B99}" srcOrd="0" destOrd="0" parTransId="{3BC346D3-076F-8643-874B-C340F618F2A7}" sibTransId="{E19CBE15-90C8-FC48-B2E3-44DA057FD6D6}"/>
    <dgm:cxn modelId="{4B31AD50-EC9C-7044-BD35-9551964F27BE}" type="presOf" srcId="{1611A810-9EB2-854E-B8B3-EE322B0D1937}" destId="{2D55605F-38DA-9B46-B696-B05A96823A9A}" srcOrd="1" destOrd="0" presId="urn:microsoft.com/office/officeart/2005/8/layout/radial1"/>
    <dgm:cxn modelId="{7457995A-4B88-E243-B336-C78CC99A68D0}" type="presOf" srcId="{D97E278D-DCCA-AE4D-843A-0AC7B69B5989}" destId="{92840DDE-21FE-AF4B-A1A4-DB09679BE9EE}" srcOrd="0" destOrd="0" presId="urn:microsoft.com/office/officeart/2005/8/layout/radial1"/>
    <dgm:cxn modelId="{CCC3B5F7-3531-6A4E-90FC-C23A0AA1E911}" type="presOf" srcId="{CC8D589B-79F4-8B4B-8F54-1D917D897C56}" destId="{4BD6A913-69E9-BF48-949D-A5ADD96185EA}" srcOrd="0" destOrd="0" presId="urn:microsoft.com/office/officeart/2005/8/layout/radial1"/>
    <dgm:cxn modelId="{2E472CC3-0CA7-8545-AF27-55F4511E8250}" type="presOf" srcId="{1611A810-9EB2-854E-B8B3-EE322B0D1937}" destId="{B1259E9C-569A-F44F-8CEA-DCA2360ECF4B}" srcOrd="0" destOrd="0" presId="urn:microsoft.com/office/officeart/2005/8/layout/radial1"/>
    <dgm:cxn modelId="{2A3FAAE8-6155-8B4B-A410-962ECBD6024A}" type="presOf" srcId="{D97E278D-DCCA-AE4D-843A-0AC7B69B5989}" destId="{01ECE59F-C512-6C44-8956-2A40F9F59E6A}" srcOrd="1" destOrd="0" presId="urn:microsoft.com/office/officeart/2005/8/layout/radial1"/>
    <dgm:cxn modelId="{C5564D21-64D0-8540-A515-5D3EF537AECE}" type="presOf" srcId="{25A20E4F-9C17-9340-AF60-D2BF57577BBE}" destId="{0C3635EC-ED44-5B48-8C99-E4062F81EA68}" srcOrd="0" destOrd="0" presId="urn:microsoft.com/office/officeart/2005/8/layout/radial1"/>
    <dgm:cxn modelId="{1D924A29-A74E-BD40-A69E-6180050B960B}" type="presOf" srcId="{3BC346D3-076F-8643-874B-C340F618F2A7}" destId="{72E359DD-75F9-F845-80E5-0145C0574F1C}" srcOrd="1" destOrd="0" presId="urn:microsoft.com/office/officeart/2005/8/layout/radial1"/>
    <dgm:cxn modelId="{BF13538F-C4A3-CD4F-8F8B-F89EFE853FBA}" type="presOf" srcId="{3BC346D3-076F-8643-874B-C340F618F2A7}" destId="{516E5B6C-466F-064D-A948-CD4926DF6D78}" srcOrd="0" destOrd="0" presId="urn:microsoft.com/office/officeart/2005/8/layout/radial1"/>
    <dgm:cxn modelId="{6934E6DE-3855-F24E-8972-94707741B3CB}" type="presOf" srcId="{CB53FC8A-5AA9-4846-9FCD-AACD74D55B99}" destId="{5E714B44-2BAE-094D-8086-183E6A77C1F6}" srcOrd="0" destOrd="0" presId="urn:microsoft.com/office/officeart/2005/8/layout/radial1"/>
    <dgm:cxn modelId="{D53E2390-0632-BD43-963E-9E22D78A0996}" srcId="{CC8D589B-79F4-8B4B-8F54-1D917D897C56}" destId="{2B7B9843-0B26-614C-A7B7-E83EE55CB8EF}" srcOrd="2" destOrd="0" parTransId="{D97E278D-DCCA-AE4D-843A-0AC7B69B5989}" sibTransId="{4EF27998-E99B-EF44-A75B-EEB2A9AEC0B0}"/>
    <dgm:cxn modelId="{AF272692-1618-3A4C-BF76-52E7560B535E}" type="presParOf" srcId="{0C3635EC-ED44-5B48-8C99-E4062F81EA68}" destId="{4BD6A913-69E9-BF48-949D-A5ADD96185EA}" srcOrd="0" destOrd="0" presId="urn:microsoft.com/office/officeart/2005/8/layout/radial1"/>
    <dgm:cxn modelId="{974CEB1B-3DBD-D44A-9DB4-E7CB83E6DE9E}" type="presParOf" srcId="{0C3635EC-ED44-5B48-8C99-E4062F81EA68}" destId="{516E5B6C-466F-064D-A948-CD4926DF6D78}" srcOrd="1" destOrd="0" presId="urn:microsoft.com/office/officeart/2005/8/layout/radial1"/>
    <dgm:cxn modelId="{590DDBBE-A7BC-F14D-8FFE-9ACAD979669A}" type="presParOf" srcId="{516E5B6C-466F-064D-A948-CD4926DF6D78}" destId="{72E359DD-75F9-F845-80E5-0145C0574F1C}" srcOrd="0" destOrd="0" presId="urn:microsoft.com/office/officeart/2005/8/layout/radial1"/>
    <dgm:cxn modelId="{8731CBA1-3553-FB42-AD0A-E387F422E2A1}" type="presParOf" srcId="{0C3635EC-ED44-5B48-8C99-E4062F81EA68}" destId="{5E714B44-2BAE-094D-8086-183E6A77C1F6}" srcOrd="2" destOrd="0" presId="urn:microsoft.com/office/officeart/2005/8/layout/radial1"/>
    <dgm:cxn modelId="{CA65DAAD-D247-0942-8CDF-2F234D4D0C28}" type="presParOf" srcId="{0C3635EC-ED44-5B48-8C99-E4062F81EA68}" destId="{B1259E9C-569A-F44F-8CEA-DCA2360ECF4B}" srcOrd="3" destOrd="0" presId="urn:microsoft.com/office/officeart/2005/8/layout/radial1"/>
    <dgm:cxn modelId="{835767FD-43C9-B845-BBC0-AB734EBAD38B}" type="presParOf" srcId="{B1259E9C-569A-F44F-8CEA-DCA2360ECF4B}" destId="{2D55605F-38DA-9B46-B696-B05A96823A9A}" srcOrd="0" destOrd="0" presId="urn:microsoft.com/office/officeart/2005/8/layout/radial1"/>
    <dgm:cxn modelId="{4FC51D97-906B-8640-BDF3-3FABC03A710E}" type="presParOf" srcId="{0C3635EC-ED44-5B48-8C99-E4062F81EA68}" destId="{D8CFE08D-E272-F443-9A75-A56780B11B3B}" srcOrd="4" destOrd="0" presId="urn:microsoft.com/office/officeart/2005/8/layout/radial1"/>
    <dgm:cxn modelId="{38B6A53A-C012-3C49-A553-8F2CD5E3BE34}" type="presParOf" srcId="{0C3635EC-ED44-5B48-8C99-E4062F81EA68}" destId="{92840DDE-21FE-AF4B-A1A4-DB09679BE9EE}" srcOrd="5" destOrd="0" presId="urn:microsoft.com/office/officeart/2005/8/layout/radial1"/>
    <dgm:cxn modelId="{79DCB614-613B-E74C-8AFD-DB8C230714E6}" type="presParOf" srcId="{92840DDE-21FE-AF4B-A1A4-DB09679BE9EE}" destId="{01ECE59F-C512-6C44-8956-2A40F9F59E6A}" srcOrd="0" destOrd="0" presId="urn:microsoft.com/office/officeart/2005/8/layout/radial1"/>
    <dgm:cxn modelId="{8D14A466-5A80-AC49-A835-3675F5A0B900}" type="presParOf" srcId="{0C3635EC-ED44-5B48-8C99-E4062F81EA68}" destId="{65C5D0B5-40B2-E54B-AF26-6724554EACC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7E1FD6-BB6F-CC4B-B41E-0C27C813C310}" type="doc">
      <dgm:prSet loTypeId="urn:microsoft.com/office/officeart/2005/8/layout/funnel1" loCatId="" qsTypeId="urn:microsoft.com/office/officeart/2005/8/quickstyle/3D1" qsCatId="3D" csTypeId="urn:microsoft.com/office/officeart/2005/8/colors/accent1_4" csCatId="accent1" phldr="1"/>
      <dgm:spPr/>
      <dgm:t>
        <a:bodyPr/>
        <a:lstStyle/>
        <a:p>
          <a:endParaRPr lang="en-US"/>
        </a:p>
      </dgm:t>
    </dgm:pt>
    <dgm:pt modelId="{CF3045F8-F44C-AA4D-A055-CA157FEC76E1}">
      <dgm:prSet phldrT="[Text]"/>
      <dgm:spPr/>
      <dgm:t>
        <a:bodyPr/>
        <a:lstStyle/>
        <a:p>
          <a:r>
            <a:rPr lang="en-US" dirty="0" smtClean="0"/>
            <a:t>Stakeholders: Unit manager, unit nurses, patient care tech, patient and patient family</a:t>
          </a:r>
          <a:endParaRPr lang="en-US" dirty="0"/>
        </a:p>
      </dgm:t>
    </dgm:pt>
    <dgm:pt modelId="{F2EC6D12-14EA-2F42-960A-D404271069A5}" type="parTrans" cxnId="{1D3B9010-5D6D-9143-BA84-AD9203BF0A1C}">
      <dgm:prSet/>
      <dgm:spPr/>
      <dgm:t>
        <a:bodyPr/>
        <a:lstStyle/>
        <a:p>
          <a:endParaRPr lang="en-US"/>
        </a:p>
      </dgm:t>
    </dgm:pt>
    <dgm:pt modelId="{68E22E6A-E8D4-A645-BC98-8135F9F217B1}" type="sibTrans" cxnId="{1D3B9010-5D6D-9143-BA84-AD9203BF0A1C}">
      <dgm:prSet/>
      <dgm:spPr/>
      <dgm:t>
        <a:bodyPr/>
        <a:lstStyle/>
        <a:p>
          <a:endParaRPr lang="en-US"/>
        </a:p>
      </dgm:t>
    </dgm:pt>
    <dgm:pt modelId="{93A9CD12-BF2C-8E4D-8CBE-FC11C87A0B3E}">
      <dgm:prSet phldrT="[Text]"/>
      <dgm:spPr/>
      <dgm:t>
        <a:bodyPr/>
        <a:lstStyle/>
        <a:p>
          <a:r>
            <a:rPr lang="en-US" dirty="0" smtClean="0"/>
            <a:t>Communication Plan:  Verbal communication, mass emails, unit rounds</a:t>
          </a:r>
          <a:endParaRPr lang="en-US" dirty="0"/>
        </a:p>
      </dgm:t>
    </dgm:pt>
    <dgm:pt modelId="{0689EEB8-E15E-1641-A159-C4EAF41FBFB4}" type="parTrans" cxnId="{8DC14302-5309-DD4E-B448-DE3578EB5FE4}">
      <dgm:prSet/>
      <dgm:spPr/>
      <dgm:t>
        <a:bodyPr/>
        <a:lstStyle/>
        <a:p>
          <a:endParaRPr lang="en-US"/>
        </a:p>
      </dgm:t>
    </dgm:pt>
    <dgm:pt modelId="{45A3E5F4-D0FD-AC40-AA70-22AE52417310}" type="sibTrans" cxnId="{8DC14302-5309-DD4E-B448-DE3578EB5FE4}">
      <dgm:prSet/>
      <dgm:spPr/>
      <dgm:t>
        <a:bodyPr/>
        <a:lstStyle/>
        <a:p>
          <a:endParaRPr lang="en-US"/>
        </a:p>
      </dgm:t>
    </dgm:pt>
    <dgm:pt modelId="{8447E531-7CFF-F342-AFEE-3BA357774717}">
      <dgm:prSet phldrT="[Text]"/>
      <dgm:spPr/>
      <dgm:t>
        <a:bodyPr/>
        <a:lstStyle/>
        <a:p>
          <a:r>
            <a:rPr lang="en-US" dirty="0" smtClean="0"/>
            <a:t>Team Building: Staff input during meeting, staff involvement, physical presence</a:t>
          </a:r>
          <a:endParaRPr lang="en-US" dirty="0"/>
        </a:p>
      </dgm:t>
    </dgm:pt>
    <dgm:pt modelId="{0612A190-58E7-DC4B-9A8B-238AA664A29C}" type="parTrans" cxnId="{A822A0FF-AF31-8042-9AA7-16FBCBD86311}">
      <dgm:prSet/>
      <dgm:spPr/>
      <dgm:t>
        <a:bodyPr/>
        <a:lstStyle/>
        <a:p>
          <a:endParaRPr lang="en-US"/>
        </a:p>
      </dgm:t>
    </dgm:pt>
    <dgm:pt modelId="{FD85F99E-F273-C948-89C7-CB72842BBBE8}" type="sibTrans" cxnId="{A822A0FF-AF31-8042-9AA7-16FBCBD86311}">
      <dgm:prSet/>
      <dgm:spPr/>
      <dgm:t>
        <a:bodyPr/>
        <a:lstStyle/>
        <a:p>
          <a:endParaRPr lang="en-US"/>
        </a:p>
      </dgm:t>
    </dgm:pt>
    <dgm:pt modelId="{327248AC-9AB4-D247-B7C7-D732D1D10786}">
      <dgm:prSet phldrT="[Text]"/>
      <dgm:spPr/>
      <dgm:t>
        <a:bodyPr/>
        <a:lstStyle/>
        <a:p>
          <a:r>
            <a:rPr lang="en-US" dirty="0" smtClean="0"/>
            <a:t>Identify the Stakeholders</a:t>
          </a:r>
          <a:endParaRPr lang="en-US" dirty="0"/>
        </a:p>
      </dgm:t>
    </dgm:pt>
    <dgm:pt modelId="{BE8CB84D-AB48-D74A-801D-63C8106C36CB}" type="parTrans" cxnId="{AA76C85E-90D6-514D-8E68-F57A750345B5}">
      <dgm:prSet/>
      <dgm:spPr/>
      <dgm:t>
        <a:bodyPr/>
        <a:lstStyle/>
        <a:p>
          <a:endParaRPr lang="en-US"/>
        </a:p>
      </dgm:t>
    </dgm:pt>
    <dgm:pt modelId="{123DD567-8EAB-1D4D-B212-36C1F5DC86C5}" type="sibTrans" cxnId="{AA76C85E-90D6-514D-8E68-F57A750345B5}">
      <dgm:prSet/>
      <dgm:spPr/>
      <dgm:t>
        <a:bodyPr/>
        <a:lstStyle/>
        <a:p>
          <a:endParaRPr lang="en-US"/>
        </a:p>
      </dgm:t>
    </dgm:pt>
    <dgm:pt modelId="{6FE98368-AC28-EB46-BA92-28A93EA71C58}" type="pres">
      <dgm:prSet presAssocID="{C57E1FD6-BB6F-CC4B-B41E-0C27C813C310}" presName="Name0" presStyleCnt="0">
        <dgm:presLayoutVars>
          <dgm:chMax val="4"/>
          <dgm:resizeHandles val="exact"/>
        </dgm:presLayoutVars>
      </dgm:prSet>
      <dgm:spPr/>
      <dgm:t>
        <a:bodyPr/>
        <a:lstStyle/>
        <a:p>
          <a:endParaRPr lang="en-US"/>
        </a:p>
      </dgm:t>
    </dgm:pt>
    <dgm:pt modelId="{EBCCD9C9-E4F7-5145-A88D-49A8FC89A050}" type="pres">
      <dgm:prSet presAssocID="{C57E1FD6-BB6F-CC4B-B41E-0C27C813C310}" presName="ellipse" presStyleLbl="trBgShp" presStyleIdx="0" presStyleCnt="1"/>
      <dgm:spPr/>
    </dgm:pt>
    <dgm:pt modelId="{CCFC9E5A-360B-9F46-8A03-00BCB8076D53}" type="pres">
      <dgm:prSet presAssocID="{C57E1FD6-BB6F-CC4B-B41E-0C27C813C310}" presName="arrow1" presStyleLbl="fgShp" presStyleIdx="0" presStyleCnt="1" custAng="320311" custLinFactX="-100000" custLinFactNeighborX="-130495" custLinFactNeighborY="-84262"/>
      <dgm:spPr/>
    </dgm:pt>
    <dgm:pt modelId="{F7E5F538-3B28-D64C-961D-A25687BE4FDC}" type="pres">
      <dgm:prSet presAssocID="{C57E1FD6-BB6F-CC4B-B41E-0C27C813C310}" presName="rectangle" presStyleLbl="revTx" presStyleIdx="0" presStyleCnt="1" custAng="397374" custLinFactNeighborX="-46668" custLinFactNeighborY="-56264">
        <dgm:presLayoutVars>
          <dgm:bulletEnabled val="1"/>
        </dgm:presLayoutVars>
      </dgm:prSet>
      <dgm:spPr/>
      <dgm:t>
        <a:bodyPr/>
        <a:lstStyle/>
        <a:p>
          <a:endParaRPr lang="en-US"/>
        </a:p>
      </dgm:t>
    </dgm:pt>
    <dgm:pt modelId="{34810AB4-376B-9D44-844D-FF86F1BB689D}" type="pres">
      <dgm:prSet presAssocID="{8447E531-7CFF-F342-AFEE-3BA357774717}" presName="item1" presStyleLbl="node1" presStyleIdx="0" presStyleCnt="3">
        <dgm:presLayoutVars>
          <dgm:bulletEnabled val="1"/>
        </dgm:presLayoutVars>
      </dgm:prSet>
      <dgm:spPr/>
      <dgm:t>
        <a:bodyPr/>
        <a:lstStyle/>
        <a:p>
          <a:endParaRPr lang="en-US"/>
        </a:p>
      </dgm:t>
    </dgm:pt>
    <dgm:pt modelId="{88806CAD-C84A-6A47-B0C7-8F12690B6A4B}" type="pres">
      <dgm:prSet presAssocID="{93A9CD12-BF2C-8E4D-8CBE-FC11C87A0B3E}" presName="item2" presStyleLbl="node1" presStyleIdx="1" presStyleCnt="3">
        <dgm:presLayoutVars>
          <dgm:bulletEnabled val="1"/>
        </dgm:presLayoutVars>
      </dgm:prSet>
      <dgm:spPr/>
      <dgm:t>
        <a:bodyPr/>
        <a:lstStyle/>
        <a:p>
          <a:endParaRPr lang="en-US"/>
        </a:p>
      </dgm:t>
    </dgm:pt>
    <dgm:pt modelId="{AA8F3C88-6020-2846-BF4B-616FEEF3218F}" type="pres">
      <dgm:prSet presAssocID="{327248AC-9AB4-D247-B7C7-D732D1D10786}" presName="item3" presStyleLbl="node1" presStyleIdx="2" presStyleCnt="3">
        <dgm:presLayoutVars>
          <dgm:bulletEnabled val="1"/>
        </dgm:presLayoutVars>
      </dgm:prSet>
      <dgm:spPr/>
      <dgm:t>
        <a:bodyPr/>
        <a:lstStyle/>
        <a:p>
          <a:endParaRPr lang="en-US"/>
        </a:p>
      </dgm:t>
    </dgm:pt>
    <dgm:pt modelId="{88E5CB95-3A39-C746-9892-BC42B82544C0}" type="pres">
      <dgm:prSet presAssocID="{C57E1FD6-BB6F-CC4B-B41E-0C27C813C310}" presName="funnel" presStyleLbl="trAlignAcc1" presStyleIdx="0" presStyleCnt="1" custScaleX="105758" custScaleY="113223" custLinFactNeighborX="2217" custLinFactNeighborY="8848"/>
      <dgm:spPr/>
    </dgm:pt>
  </dgm:ptLst>
  <dgm:cxnLst>
    <dgm:cxn modelId="{CED0E318-9CC4-1A46-A264-18828E322C3D}" type="presOf" srcId="{C57E1FD6-BB6F-CC4B-B41E-0C27C813C310}" destId="{6FE98368-AC28-EB46-BA92-28A93EA71C58}" srcOrd="0" destOrd="0" presId="urn:microsoft.com/office/officeart/2005/8/layout/funnel1"/>
    <dgm:cxn modelId="{8DC14302-5309-DD4E-B448-DE3578EB5FE4}" srcId="{C57E1FD6-BB6F-CC4B-B41E-0C27C813C310}" destId="{93A9CD12-BF2C-8E4D-8CBE-FC11C87A0B3E}" srcOrd="2" destOrd="0" parTransId="{0689EEB8-E15E-1641-A159-C4EAF41FBFB4}" sibTransId="{45A3E5F4-D0FD-AC40-AA70-22AE52417310}"/>
    <dgm:cxn modelId="{9D960B0F-6187-C242-8CD3-16B0BD2A2DC6}" type="presOf" srcId="{CF3045F8-F44C-AA4D-A055-CA157FEC76E1}" destId="{AA8F3C88-6020-2846-BF4B-616FEEF3218F}" srcOrd="0" destOrd="0" presId="urn:microsoft.com/office/officeart/2005/8/layout/funnel1"/>
    <dgm:cxn modelId="{A822A0FF-AF31-8042-9AA7-16FBCBD86311}" srcId="{C57E1FD6-BB6F-CC4B-B41E-0C27C813C310}" destId="{8447E531-7CFF-F342-AFEE-3BA357774717}" srcOrd="1" destOrd="0" parTransId="{0612A190-58E7-DC4B-9A8B-238AA664A29C}" sibTransId="{FD85F99E-F273-C948-89C7-CB72842BBBE8}"/>
    <dgm:cxn modelId="{1D3B9010-5D6D-9143-BA84-AD9203BF0A1C}" srcId="{C57E1FD6-BB6F-CC4B-B41E-0C27C813C310}" destId="{CF3045F8-F44C-AA4D-A055-CA157FEC76E1}" srcOrd="0" destOrd="0" parTransId="{F2EC6D12-14EA-2F42-960A-D404271069A5}" sibTransId="{68E22E6A-E8D4-A645-BC98-8135F9F217B1}"/>
    <dgm:cxn modelId="{0A9F5169-1DFA-D742-801D-6BC2B13E1924}" type="presOf" srcId="{327248AC-9AB4-D247-B7C7-D732D1D10786}" destId="{F7E5F538-3B28-D64C-961D-A25687BE4FDC}" srcOrd="0" destOrd="0" presId="urn:microsoft.com/office/officeart/2005/8/layout/funnel1"/>
    <dgm:cxn modelId="{2C1D55AE-380F-6643-8298-B651A6529515}" type="presOf" srcId="{93A9CD12-BF2C-8E4D-8CBE-FC11C87A0B3E}" destId="{34810AB4-376B-9D44-844D-FF86F1BB689D}" srcOrd="0" destOrd="0" presId="urn:microsoft.com/office/officeart/2005/8/layout/funnel1"/>
    <dgm:cxn modelId="{AA76C85E-90D6-514D-8E68-F57A750345B5}" srcId="{C57E1FD6-BB6F-CC4B-B41E-0C27C813C310}" destId="{327248AC-9AB4-D247-B7C7-D732D1D10786}" srcOrd="3" destOrd="0" parTransId="{BE8CB84D-AB48-D74A-801D-63C8106C36CB}" sibTransId="{123DD567-8EAB-1D4D-B212-36C1F5DC86C5}"/>
    <dgm:cxn modelId="{F3D3ECCA-1A67-B045-B8CA-BC1466797237}" type="presOf" srcId="{8447E531-7CFF-F342-AFEE-3BA357774717}" destId="{88806CAD-C84A-6A47-B0C7-8F12690B6A4B}" srcOrd="0" destOrd="0" presId="urn:microsoft.com/office/officeart/2005/8/layout/funnel1"/>
    <dgm:cxn modelId="{905469BB-4548-3F44-B8CE-0F60BEC9E853}" type="presParOf" srcId="{6FE98368-AC28-EB46-BA92-28A93EA71C58}" destId="{EBCCD9C9-E4F7-5145-A88D-49A8FC89A050}" srcOrd="0" destOrd="0" presId="urn:microsoft.com/office/officeart/2005/8/layout/funnel1"/>
    <dgm:cxn modelId="{A4A452DA-298E-104A-BA89-78CDB41298C4}" type="presParOf" srcId="{6FE98368-AC28-EB46-BA92-28A93EA71C58}" destId="{CCFC9E5A-360B-9F46-8A03-00BCB8076D53}" srcOrd="1" destOrd="0" presId="urn:microsoft.com/office/officeart/2005/8/layout/funnel1"/>
    <dgm:cxn modelId="{92364B36-EE77-D74B-891A-742E579893D0}" type="presParOf" srcId="{6FE98368-AC28-EB46-BA92-28A93EA71C58}" destId="{F7E5F538-3B28-D64C-961D-A25687BE4FDC}" srcOrd="2" destOrd="0" presId="urn:microsoft.com/office/officeart/2005/8/layout/funnel1"/>
    <dgm:cxn modelId="{1CF0221F-B2E4-9744-9DA8-7B801192F012}" type="presParOf" srcId="{6FE98368-AC28-EB46-BA92-28A93EA71C58}" destId="{34810AB4-376B-9D44-844D-FF86F1BB689D}" srcOrd="3" destOrd="0" presId="urn:microsoft.com/office/officeart/2005/8/layout/funnel1"/>
    <dgm:cxn modelId="{528323E5-F36E-9342-8283-3F031FFF983A}" type="presParOf" srcId="{6FE98368-AC28-EB46-BA92-28A93EA71C58}" destId="{88806CAD-C84A-6A47-B0C7-8F12690B6A4B}" srcOrd="4" destOrd="0" presId="urn:microsoft.com/office/officeart/2005/8/layout/funnel1"/>
    <dgm:cxn modelId="{16488CBD-2D0E-D54F-A86B-059DE463D5C1}" type="presParOf" srcId="{6FE98368-AC28-EB46-BA92-28A93EA71C58}" destId="{AA8F3C88-6020-2846-BF4B-616FEEF3218F}" srcOrd="5" destOrd="0" presId="urn:microsoft.com/office/officeart/2005/8/layout/funnel1"/>
    <dgm:cxn modelId="{43DBAC76-2703-A24D-9E8E-0FFCB49D3F2E}" type="presParOf" srcId="{6FE98368-AC28-EB46-BA92-28A93EA71C58}" destId="{88E5CB95-3A39-C746-9892-BC42B82544C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99E5C8-F434-EC47-9128-8129F8A7BDB3}" type="doc">
      <dgm:prSet loTypeId="urn:microsoft.com/office/officeart/2005/8/layout/list1" loCatId="" qsTypeId="urn:microsoft.com/office/officeart/2005/8/quickstyle/3D4" qsCatId="3D" csTypeId="urn:microsoft.com/office/officeart/2005/8/colors/accent1_2" csCatId="accent1" phldr="1"/>
      <dgm:spPr/>
      <dgm:t>
        <a:bodyPr/>
        <a:lstStyle/>
        <a:p>
          <a:endParaRPr lang="en-US"/>
        </a:p>
      </dgm:t>
    </dgm:pt>
    <dgm:pt modelId="{E3DFA7C9-705E-D949-BB13-A110991772A2}">
      <dgm:prSet custT="1"/>
      <dgm:spPr/>
      <dgm:t>
        <a:bodyPr/>
        <a:lstStyle/>
        <a:p>
          <a:pPr rtl="0"/>
          <a:r>
            <a:rPr lang="en-US" sz="1400" dirty="0" smtClean="0">
              <a:solidFill>
                <a:srgbClr val="000000"/>
              </a:solidFill>
            </a:rPr>
            <a:t>Week 1</a:t>
          </a:r>
          <a:endParaRPr lang="en-US" sz="1400" dirty="0">
            <a:solidFill>
              <a:srgbClr val="000000"/>
            </a:solidFill>
          </a:endParaRPr>
        </a:p>
      </dgm:t>
    </dgm:pt>
    <dgm:pt modelId="{15F06122-3319-9741-98DC-F9A7E7313EB5}" type="parTrans" cxnId="{E057633B-4239-0E40-8176-A5C0BC23B983}">
      <dgm:prSet/>
      <dgm:spPr/>
      <dgm:t>
        <a:bodyPr/>
        <a:lstStyle/>
        <a:p>
          <a:endParaRPr lang="en-US"/>
        </a:p>
      </dgm:t>
    </dgm:pt>
    <dgm:pt modelId="{7C5A34C5-7893-D74F-9D39-1673AC391E19}" type="sibTrans" cxnId="{E057633B-4239-0E40-8176-A5C0BC23B983}">
      <dgm:prSet/>
      <dgm:spPr/>
      <dgm:t>
        <a:bodyPr/>
        <a:lstStyle/>
        <a:p>
          <a:endParaRPr lang="en-US"/>
        </a:p>
      </dgm:t>
    </dgm:pt>
    <dgm:pt modelId="{3313A0B7-93C2-E548-8A17-62EF93299921}">
      <dgm:prSet custT="1"/>
      <dgm:spPr/>
      <dgm:t>
        <a:bodyPr/>
        <a:lstStyle/>
        <a:p>
          <a:pPr rtl="0"/>
          <a:r>
            <a:rPr lang="en-US" sz="1400" dirty="0" smtClean="0">
              <a:solidFill>
                <a:srgbClr val="000000"/>
              </a:solidFill>
            </a:rPr>
            <a:t>Week 2</a:t>
          </a:r>
          <a:endParaRPr lang="en-US" sz="1400" dirty="0">
            <a:solidFill>
              <a:srgbClr val="000000"/>
            </a:solidFill>
          </a:endParaRPr>
        </a:p>
      </dgm:t>
    </dgm:pt>
    <dgm:pt modelId="{EF576FC6-4B5B-E14A-B067-810E62616AB9}" type="parTrans" cxnId="{04704719-7315-764B-BFFD-247224263FF3}">
      <dgm:prSet/>
      <dgm:spPr/>
      <dgm:t>
        <a:bodyPr/>
        <a:lstStyle/>
        <a:p>
          <a:endParaRPr lang="en-US"/>
        </a:p>
      </dgm:t>
    </dgm:pt>
    <dgm:pt modelId="{A0C5A4F6-D776-714C-8CD2-970E2985772A}" type="sibTrans" cxnId="{04704719-7315-764B-BFFD-247224263FF3}">
      <dgm:prSet/>
      <dgm:spPr/>
      <dgm:t>
        <a:bodyPr/>
        <a:lstStyle/>
        <a:p>
          <a:endParaRPr lang="en-US"/>
        </a:p>
      </dgm:t>
    </dgm:pt>
    <dgm:pt modelId="{D75FADC9-B251-6547-B8C0-90FDA0DF293B}">
      <dgm:prSet custT="1"/>
      <dgm:spPr/>
      <dgm:t>
        <a:bodyPr/>
        <a:lstStyle/>
        <a:p>
          <a:pPr rtl="0"/>
          <a:r>
            <a:rPr lang="en-US" sz="1400" dirty="0" smtClean="0">
              <a:solidFill>
                <a:schemeClr val="bg1"/>
              </a:solidFill>
            </a:rPr>
            <a:t>Week 3</a:t>
          </a:r>
          <a:endParaRPr lang="en-US" sz="1400" dirty="0">
            <a:solidFill>
              <a:schemeClr val="bg1"/>
            </a:solidFill>
          </a:endParaRPr>
        </a:p>
      </dgm:t>
    </dgm:pt>
    <dgm:pt modelId="{D43BD8DA-F937-854D-9B88-FFE29D038FD0}" type="parTrans" cxnId="{FCF41BE3-3589-8C4F-9426-F6B187189063}">
      <dgm:prSet/>
      <dgm:spPr/>
      <dgm:t>
        <a:bodyPr/>
        <a:lstStyle/>
        <a:p>
          <a:endParaRPr lang="en-US"/>
        </a:p>
      </dgm:t>
    </dgm:pt>
    <dgm:pt modelId="{DAB5BF40-8276-C04D-B61D-58A9FF80E2C0}" type="sibTrans" cxnId="{FCF41BE3-3589-8C4F-9426-F6B187189063}">
      <dgm:prSet/>
      <dgm:spPr/>
      <dgm:t>
        <a:bodyPr/>
        <a:lstStyle/>
        <a:p>
          <a:endParaRPr lang="en-US"/>
        </a:p>
      </dgm:t>
    </dgm:pt>
    <dgm:pt modelId="{032737D1-6E6A-914B-99BE-A85ACFA897E8}">
      <dgm:prSet custT="1"/>
      <dgm:spPr/>
      <dgm:t>
        <a:bodyPr/>
        <a:lstStyle/>
        <a:p>
          <a:pPr rtl="0"/>
          <a:r>
            <a:rPr lang="en-US" sz="1400" dirty="0" smtClean="0">
              <a:solidFill>
                <a:srgbClr val="000000"/>
              </a:solidFill>
            </a:rPr>
            <a:t>Week 4</a:t>
          </a:r>
          <a:endParaRPr lang="en-US" sz="1400" dirty="0">
            <a:solidFill>
              <a:srgbClr val="000000"/>
            </a:solidFill>
          </a:endParaRPr>
        </a:p>
      </dgm:t>
    </dgm:pt>
    <dgm:pt modelId="{E2E00A0D-1830-1F46-902E-A3509EF1E8EB}" type="parTrans" cxnId="{19C97460-78F3-E64A-AD79-DA578FEAA564}">
      <dgm:prSet/>
      <dgm:spPr/>
      <dgm:t>
        <a:bodyPr/>
        <a:lstStyle/>
        <a:p>
          <a:endParaRPr lang="en-US"/>
        </a:p>
      </dgm:t>
    </dgm:pt>
    <dgm:pt modelId="{C284B0F8-0DE9-EC47-BF9D-37B5B90ED7D1}" type="sibTrans" cxnId="{19C97460-78F3-E64A-AD79-DA578FEAA564}">
      <dgm:prSet/>
      <dgm:spPr/>
      <dgm:t>
        <a:bodyPr/>
        <a:lstStyle/>
        <a:p>
          <a:endParaRPr lang="en-US"/>
        </a:p>
      </dgm:t>
    </dgm:pt>
    <dgm:pt modelId="{59CCDE1B-83DF-9C45-9C72-B7300E50BF62}">
      <dgm:prSet custT="1"/>
      <dgm:spPr/>
      <dgm:t>
        <a:bodyPr/>
        <a:lstStyle/>
        <a:p>
          <a:r>
            <a:rPr lang="en-US" sz="1400" dirty="0" smtClean="0">
              <a:solidFill>
                <a:srgbClr val="000000"/>
              </a:solidFill>
            </a:rPr>
            <a:t>Week 5</a:t>
          </a:r>
          <a:endParaRPr lang="en-US" sz="1400" dirty="0">
            <a:solidFill>
              <a:srgbClr val="000000"/>
            </a:solidFill>
          </a:endParaRPr>
        </a:p>
      </dgm:t>
    </dgm:pt>
    <dgm:pt modelId="{EB0AEAF8-E6B1-4A44-A1CD-F73AA5AE3596}" type="parTrans" cxnId="{3B13CB4D-3779-2142-BD30-C707CAC8A455}">
      <dgm:prSet/>
      <dgm:spPr/>
      <dgm:t>
        <a:bodyPr/>
        <a:lstStyle/>
        <a:p>
          <a:endParaRPr lang="en-US"/>
        </a:p>
      </dgm:t>
    </dgm:pt>
    <dgm:pt modelId="{D211387D-CDFB-C74C-AC32-D0EA3993032D}" type="sibTrans" cxnId="{3B13CB4D-3779-2142-BD30-C707CAC8A455}">
      <dgm:prSet/>
      <dgm:spPr/>
      <dgm:t>
        <a:bodyPr/>
        <a:lstStyle/>
        <a:p>
          <a:endParaRPr lang="en-US"/>
        </a:p>
      </dgm:t>
    </dgm:pt>
    <dgm:pt modelId="{C1816DB6-8C47-7C4D-8062-42AD5CED73FE}">
      <dgm:prSet custT="1"/>
      <dgm:spPr/>
      <dgm:t>
        <a:bodyPr/>
        <a:lstStyle/>
        <a:p>
          <a:r>
            <a:rPr lang="en-US" sz="1200" dirty="0" smtClean="0"/>
            <a:t> </a:t>
          </a:r>
          <a:r>
            <a:rPr lang="en-US" sz="1400" dirty="0" smtClean="0"/>
            <a:t>Introduce new standardized reporting guidelines during staff meetings throughout the week</a:t>
          </a:r>
          <a:endParaRPr lang="en-US" sz="1400" dirty="0"/>
        </a:p>
      </dgm:t>
    </dgm:pt>
    <dgm:pt modelId="{12A4E904-E00E-4F48-B707-F5935B0DAF34}" type="parTrans" cxnId="{DD6B2346-507F-074F-9DD6-479C659BF05C}">
      <dgm:prSet/>
      <dgm:spPr/>
      <dgm:t>
        <a:bodyPr/>
        <a:lstStyle/>
        <a:p>
          <a:endParaRPr lang="en-US"/>
        </a:p>
      </dgm:t>
    </dgm:pt>
    <dgm:pt modelId="{236816B2-1DB2-1748-ACA0-6082AE203990}" type="sibTrans" cxnId="{DD6B2346-507F-074F-9DD6-479C659BF05C}">
      <dgm:prSet/>
      <dgm:spPr/>
      <dgm:t>
        <a:bodyPr/>
        <a:lstStyle/>
        <a:p>
          <a:endParaRPr lang="en-US"/>
        </a:p>
      </dgm:t>
    </dgm:pt>
    <dgm:pt modelId="{401E9703-95FC-F04F-AC90-DC6CB2BF272D}">
      <dgm:prSet custT="1"/>
      <dgm:spPr/>
      <dgm:t>
        <a:bodyPr/>
        <a:lstStyle/>
        <a:p>
          <a:r>
            <a:rPr lang="en-US" sz="1400" dirty="0" smtClean="0"/>
            <a:t>Review new report tools and discuss with staff so that procedure and staff expectations are understood</a:t>
          </a:r>
        </a:p>
      </dgm:t>
    </dgm:pt>
    <dgm:pt modelId="{DD16AE02-C10B-684F-93EF-02661E0C0BBB}" type="parTrans" cxnId="{792BFF2C-F650-AA45-A828-7791A3D93ADE}">
      <dgm:prSet/>
      <dgm:spPr/>
      <dgm:t>
        <a:bodyPr/>
        <a:lstStyle/>
        <a:p>
          <a:endParaRPr lang="en-US"/>
        </a:p>
      </dgm:t>
    </dgm:pt>
    <dgm:pt modelId="{E00B070A-59A6-4841-BA37-6BEDB218ACA5}" type="sibTrans" cxnId="{792BFF2C-F650-AA45-A828-7791A3D93ADE}">
      <dgm:prSet/>
      <dgm:spPr/>
      <dgm:t>
        <a:bodyPr/>
        <a:lstStyle/>
        <a:p>
          <a:endParaRPr lang="en-US"/>
        </a:p>
      </dgm:t>
    </dgm:pt>
    <dgm:pt modelId="{01615909-5FBA-9448-A06C-7DDDC8257477}">
      <dgm:prSet custT="1"/>
      <dgm:spPr/>
      <dgm:t>
        <a:bodyPr/>
        <a:lstStyle/>
        <a:p>
          <a:r>
            <a:rPr lang="en-US" sz="1400" dirty="0" smtClean="0"/>
            <a:t>Communicate new guidelines for standardized reporting through email to unit staff</a:t>
          </a:r>
          <a:endParaRPr lang="en-US" sz="1400" dirty="0"/>
        </a:p>
      </dgm:t>
    </dgm:pt>
    <dgm:pt modelId="{1BDD409F-1D5B-9648-9B46-90ACAE4C7141}" type="parTrans" cxnId="{C8EC56DA-17E6-444B-BD49-DACCE1739E77}">
      <dgm:prSet/>
      <dgm:spPr/>
      <dgm:t>
        <a:bodyPr/>
        <a:lstStyle/>
        <a:p>
          <a:endParaRPr lang="en-US"/>
        </a:p>
      </dgm:t>
    </dgm:pt>
    <dgm:pt modelId="{40845017-A070-CE4B-99C5-1F07CE3F6A97}" type="sibTrans" cxnId="{C8EC56DA-17E6-444B-BD49-DACCE1739E77}">
      <dgm:prSet/>
      <dgm:spPr/>
      <dgm:t>
        <a:bodyPr/>
        <a:lstStyle/>
        <a:p>
          <a:endParaRPr lang="en-US"/>
        </a:p>
      </dgm:t>
    </dgm:pt>
    <dgm:pt modelId="{9BDB5A82-4428-3743-8093-1C8C7BE10E12}">
      <dgm:prSet custT="1"/>
      <dgm:spPr/>
      <dgm:t>
        <a:bodyPr/>
        <a:lstStyle/>
        <a:p>
          <a:r>
            <a:rPr lang="en-US" sz="1400" dirty="0" smtClean="0"/>
            <a:t>Encourage staff to use tools and begin process immediately through email and management rounds</a:t>
          </a:r>
        </a:p>
      </dgm:t>
    </dgm:pt>
    <dgm:pt modelId="{E827DC1B-8ADE-DC45-B320-D27805338780}" type="parTrans" cxnId="{7B51BBEB-483C-E844-B740-BE3C3BF2C6BE}">
      <dgm:prSet/>
      <dgm:spPr/>
      <dgm:t>
        <a:bodyPr/>
        <a:lstStyle/>
        <a:p>
          <a:endParaRPr lang="en-US"/>
        </a:p>
      </dgm:t>
    </dgm:pt>
    <dgm:pt modelId="{6B3A22A5-6B75-8F42-B649-F4BA9EA09E20}" type="sibTrans" cxnId="{7B51BBEB-483C-E844-B740-BE3C3BF2C6BE}">
      <dgm:prSet/>
      <dgm:spPr/>
      <dgm:t>
        <a:bodyPr/>
        <a:lstStyle/>
        <a:p>
          <a:endParaRPr lang="en-US"/>
        </a:p>
      </dgm:t>
    </dgm:pt>
    <dgm:pt modelId="{115901DD-CA4F-B944-BB64-9957256E7C29}">
      <dgm:prSet custT="1"/>
      <dgm:spPr/>
      <dgm:t>
        <a:bodyPr/>
        <a:lstStyle/>
        <a:p>
          <a:r>
            <a:rPr lang="en-US" sz="1400" dirty="0" smtClean="0"/>
            <a:t>Clinical leaders would make rounds during shift change to see/hear if new standardized reporting guidelines are being used</a:t>
          </a:r>
          <a:endParaRPr lang="en-US" sz="1400" dirty="0"/>
        </a:p>
      </dgm:t>
    </dgm:pt>
    <dgm:pt modelId="{94A11B2E-2D02-9948-9978-6E31CEF65734}" type="parTrans" cxnId="{1C3F9BCB-4A74-6C4D-A409-87556493CD47}">
      <dgm:prSet/>
      <dgm:spPr/>
      <dgm:t>
        <a:bodyPr/>
        <a:lstStyle/>
        <a:p>
          <a:endParaRPr lang="en-US"/>
        </a:p>
      </dgm:t>
    </dgm:pt>
    <dgm:pt modelId="{E7F733C6-3B1E-F54C-8E73-1C0BD8E7638A}" type="sibTrans" cxnId="{1C3F9BCB-4A74-6C4D-A409-87556493CD47}">
      <dgm:prSet/>
      <dgm:spPr/>
      <dgm:t>
        <a:bodyPr/>
        <a:lstStyle/>
        <a:p>
          <a:endParaRPr lang="en-US"/>
        </a:p>
      </dgm:t>
    </dgm:pt>
    <dgm:pt modelId="{95A77D34-9BEA-8847-A137-24C0FABC2EA6}">
      <dgm:prSet custT="1"/>
      <dgm:spPr/>
      <dgm:t>
        <a:bodyPr/>
        <a:lstStyle/>
        <a:p>
          <a:r>
            <a:rPr lang="en-US" sz="1400" dirty="0" smtClean="0"/>
            <a:t>Speak with nurses about concerns/questions regarding new procedure</a:t>
          </a:r>
        </a:p>
      </dgm:t>
    </dgm:pt>
    <dgm:pt modelId="{47FDB884-3E00-D043-AC1E-39161299A849}" type="parTrans" cxnId="{CFEA5A1B-56B4-2541-AA76-C3AC86312F4D}">
      <dgm:prSet/>
      <dgm:spPr/>
      <dgm:t>
        <a:bodyPr/>
        <a:lstStyle/>
        <a:p>
          <a:endParaRPr lang="en-US"/>
        </a:p>
      </dgm:t>
    </dgm:pt>
    <dgm:pt modelId="{D59496B5-FFA8-514A-819D-646E1656466F}" type="sibTrans" cxnId="{CFEA5A1B-56B4-2541-AA76-C3AC86312F4D}">
      <dgm:prSet/>
      <dgm:spPr/>
      <dgm:t>
        <a:bodyPr/>
        <a:lstStyle/>
        <a:p>
          <a:endParaRPr lang="en-US"/>
        </a:p>
      </dgm:t>
    </dgm:pt>
    <dgm:pt modelId="{2F1AEA74-2BCF-F141-8A38-9423A5A40F6C}">
      <dgm:prSet custT="1"/>
      <dgm:spPr/>
      <dgm:t>
        <a:bodyPr/>
        <a:lstStyle/>
        <a:p>
          <a:r>
            <a:rPr lang="en-US" sz="1400" dirty="0" smtClean="0"/>
            <a:t>Communicate expectations for nurses through shift change and email</a:t>
          </a:r>
        </a:p>
      </dgm:t>
    </dgm:pt>
    <dgm:pt modelId="{34CF2265-03E4-6C4D-9FAE-1257C0A188C5}" type="parTrans" cxnId="{18F190C2-64C4-0F4D-8AE7-D4DCEC8FD64C}">
      <dgm:prSet/>
      <dgm:spPr/>
      <dgm:t>
        <a:bodyPr/>
        <a:lstStyle/>
        <a:p>
          <a:endParaRPr lang="en-US"/>
        </a:p>
      </dgm:t>
    </dgm:pt>
    <dgm:pt modelId="{943B8265-E50E-464D-8F79-EBC306C088F0}" type="sibTrans" cxnId="{18F190C2-64C4-0F4D-8AE7-D4DCEC8FD64C}">
      <dgm:prSet/>
      <dgm:spPr/>
      <dgm:t>
        <a:bodyPr/>
        <a:lstStyle/>
        <a:p>
          <a:endParaRPr lang="en-US"/>
        </a:p>
      </dgm:t>
    </dgm:pt>
    <dgm:pt modelId="{33FD9782-90C4-C341-B85A-DCB6FF931B3D}">
      <dgm:prSet custT="1"/>
      <dgm:spPr/>
      <dgm:t>
        <a:bodyPr/>
        <a:lstStyle/>
        <a:p>
          <a:r>
            <a:rPr lang="en-US" sz="1400" dirty="0" smtClean="0">
              <a:solidFill>
                <a:schemeClr val="bg1"/>
              </a:solidFill>
              <a:latin typeface="+mn-lt"/>
              <a:ea typeface="+mn-ea"/>
              <a:cs typeface="+mn-cs"/>
            </a:rPr>
            <a:t>Staff should be fully implementing new guidelines</a:t>
          </a:r>
          <a:endParaRPr lang="en-US" sz="1400" dirty="0">
            <a:solidFill>
              <a:schemeClr val="bg1"/>
            </a:solidFill>
          </a:endParaRPr>
        </a:p>
      </dgm:t>
    </dgm:pt>
    <dgm:pt modelId="{8D9ED844-E7C0-FE4C-A4B5-AB41B5A0ADB5}" type="parTrans" cxnId="{601010E7-A3AA-744D-BD3D-4E0CB7A49139}">
      <dgm:prSet/>
      <dgm:spPr/>
      <dgm:t>
        <a:bodyPr/>
        <a:lstStyle/>
        <a:p>
          <a:endParaRPr lang="en-US"/>
        </a:p>
      </dgm:t>
    </dgm:pt>
    <dgm:pt modelId="{6318B27C-4518-E948-B551-250A906B9FA6}" type="sibTrans" cxnId="{601010E7-A3AA-744D-BD3D-4E0CB7A49139}">
      <dgm:prSet/>
      <dgm:spPr/>
      <dgm:t>
        <a:bodyPr/>
        <a:lstStyle/>
        <a:p>
          <a:endParaRPr lang="en-US"/>
        </a:p>
      </dgm:t>
    </dgm:pt>
    <dgm:pt modelId="{4A1CB945-522B-DF4C-AF43-32A2781B8C1C}">
      <dgm:prSet custT="1"/>
      <dgm:spPr/>
      <dgm:t>
        <a:bodyPr/>
        <a:lstStyle/>
        <a:p>
          <a:r>
            <a:rPr lang="en-US" sz="1400" dirty="0" smtClean="0">
              <a:solidFill>
                <a:schemeClr val="bg1"/>
              </a:solidFill>
              <a:latin typeface="+mn-lt"/>
              <a:ea typeface="+mn-ea"/>
              <a:cs typeface="+mn-cs"/>
            </a:rPr>
            <a:t>Clinical leaders should make rounds to see if this change is being implemented, and if family are </a:t>
          </a:r>
          <a:r>
            <a:rPr lang="en-US" sz="1400" dirty="0" smtClean="0">
              <a:solidFill>
                <a:srgbClr val="000000"/>
              </a:solidFill>
              <a:latin typeface="+mn-lt"/>
              <a:ea typeface="+mn-ea"/>
              <a:cs typeface="+mn-cs"/>
            </a:rPr>
            <a:t>being encouraged </a:t>
          </a:r>
          <a:r>
            <a:rPr lang="en-US" sz="1200" dirty="0" smtClean="0">
              <a:solidFill>
                <a:srgbClr val="000000"/>
              </a:solidFill>
              <a:latin typeface="+mn-lt"/>
              <a:ea typeface="+mn-ea"/>
              <a:cs typeface="+mn-cs"/>
            </a:rPr>
            <a:t>to sit in on report (if applicable)</a:t>
          </a:r>
          <a:endParaRPr lang="en-US" sz="1200" dirty="0" smtClean="0"/>
        </a:p>
      </dgm:t>
    </dgm:pt>
    <dgm:pt modelId="{F0EC0361-3B2E-F841-A1B6-390301D740DA}" type="parTrans" cxnId="{8897B52D-AC05-A542-8EC6-8EC21EA6D250}">
      <dgm:prSet/>
      <dgm:spPr/>
      <dgm:t>
        <a:bodyPr/>
        <a:lstStyle/>
        <a:p>
          <a:endParaRPr lang="en-US"/>
        </a:p>
      </dgm:t>
    </dgm:pt>
    <dgm:pt modelId="{D8823789-EBE3-5445-9FF0-D55B2D29AC0D}" type="sibTrans" cxnId="{8897B52D-AC05-A542-8EC6-8EC21EA6D250}">
      <dgm:prSet/>
      <dgm:spPr/>
      <dgm:t>
        <a:bodyPr/>
        <a:lstStyle/>
        <a:p>
          <a:endParaRPr lang="en-US"/>
        </a:p>
      </dgm:t>
    </dgm:pt>
    <dgm:pt modelId="{951BD1F1-0FF0-5742-958F-0E113704D7A1}">
      <dgm:prSet custT="1"/>
      <dgm:spPr/>
      <dgm:t>
        <a:bodyPr/>
        <a:lstStyle/>
        <a:p>
          <a:r>
            <a:rPr lang="en-US" sz="1400" dirty="0" smtClean="0">
              <a:solidFill>
                <a:srgbClr val="000000"/>
              </a:solidFill>
              <a:latin typeface="+mn-lt"/>
              <a:ea typeface="+mn-ea"/>
              <a:cs typeface="+mn-cs"/>
            </a:rPr>
            <a:t>Discuss new policy in this months staff meeting and make sure everyone has put it to use, and is now using it at every report/shift change/patient hand-off</a:t>
          </a:r>
          <a:endParaRPr lang="en-US" sz="1400" dirty="0">
            <a:solidFill>
              <a:srgbClr val="000000"/>
            </a:solidFill>
          </a:endParaRPr>
        </a:p>
      </dgm:t>
    </dgm:pt>
    <dgm:pt modelId="{1761742E-4714-C54D-8749-FB39A9AD6011}" type="parTrans" cxnId="{53C2647B-6867-F848-A8E1-DEED87A31B86}">
      <dgm:prSet/>
      <dgm:spPr/>
      <dgm:t>
        <a:bodyPr/>
        <a:lstStyle/>
        <a:p>
          <a:endParaRPr lang="en-US"/>
        </a:p>
      </dgm:t>
    </dgm:pt>
    <dgm:pt modelId="{77E1BFEE-6164-9C40-9F6E-76A3F338FCED}" type="sibTrans" cxnId="{53C2647B-6867-F848-A8E1-DEED87A31B86}">
      <dgm:prSet/>
      <dgm:spPr/>
      <dgm:t>
        <a:bodyPr/>
        <a:lstStyle/>
        <a:p>
          <a:endParaRPr lang="en-US"/>
        </a:p>
      </dgm:t>
    </dgm:pt>
    <dgm:pt modelId="{0AE37B1A-4E64-C546-8E7D-E23A54E6EBF4}">
      <dgm:prSet custT="1"/>
      <dgm:spPr/>
      <dgm:t>
        <a:bodyPr/>
        <a:lstStyle/>
        <a:p>
          <a:r>
            <a:rPr lang="en-US" sz="1400" dirty="0" smtClean="0">
              <a:solidFill>
                <a:srgbClr val="000000"/>
              </a:solidFill>
              <a:latin typeface="+mn-lt"/>
              <a:ea typeface="+mn-ea"/>
              <a:cs typeface="+mn-cs"/>
            </a:rPr>
            <a:t>Address any questions or concerns staff may have and allow time for feedback</a:t>
          </a:r>
        </a:p>
      </dgm:t>
    </dgm:pt>
    <dgm:pt modelId="{A99AD469-3EC7-C742-9348-7B8EA03DC18B}" type="parTrans" cxnId="{E324776E-1975-254B-9179-CB68B235DB10}">
      <dgm:prSet/>
      <dgm:spPr/>
      <dgm:t>
        <a:bodyPr/>
        <a:lstStyle/>
        <a:p>
          <a:endParaRPr lang="en-US"/>
        </a:p>
      </dgm:t>
    </dgm:pt>
    <dgm:pt modelId="{92B82483-7CF5-F049-AE1B-69D4C339BACD}" type="sibTrans" cxnId="{E324776E-1975-254B-9179-CB68B235DB10}">
      <dgm:prSet/>
      <dgm:spPr/>
      <dgm:t>
        <a:bodyPr/>
        <a:lstStyle/>
        <a:p>
          <a:endParaRPr lang="en-US"/>
        </a:p>
      </dgm:t>
    </dgm:pt>
    <dgm:pt modelId="{2C4C20E6-7901-C94E-9D5C-DC9A39D4AFCA}">
      <dgm:prSet custT="1"/>
      <dgm:spPr/>
      <dgm:t>
        <a:bodyPr/>
        <a:lstStyle/>
        <a:p>
          <a:r>
            <a:rPr lang="en-US" sz="1400" dirty="0" smtClean="0">
              <a:solidFill>
                <a:srgbClr val="000000"/>
              </a:solidFill>
              <a:latin typeface="+mn-lt"/>
              <a:ea typeface="+mn-ea"/>
              <a:cs typeface="+mn-cs"/>
            </a:rPr>
            <a:t>Discuss the quality tracker to evaluate the effectiveness of the intervention</a:t>
          </a:r>
        </a:p>
      </dgm:t>
    </dgm:pt>
    <dgm:pt modelId="{80543488-48D5-3640-876B-F22C83633A41}" type="parTrans" cxnId="{15F4DE29-BD6A-8E4E-B966-0C83C3F68416}">
      <dgm:prSet/>
      <dgm:spPr/>
      <dgm:t>
        <a:bodyPr/>
        <a:lstStyle/>
        <a:p>
          <a:endParaRPr lang="en-US"/>
        </a:p>
      </dgm:t>
    </dgm:pt>
    <dgm:pt modelId="{52CB236A-6AC8-F949-915C-B849D7ADAD17}" type="sibTrans" cxnId="{15F4DE29-BD6A-8E4E-B966-0C83C3F68416}">
      <dgm:prSet/>
      <dgm:spPr/>
      <dgm:t>
        <a:bodyPr/>
        <a:lstStyle/>
        <a:p>
          <a:endParaRPr lang="en-US"/>
        </a:p>
      </dgm:t>
    </dgm:pt>
    <dgm:pt modelId="{4D683906-052C-6543-A627-99D0A30B5F31}">
      <dgm:prSet custT="1"/>
      <dgm:spPr/>
      <dgm:t>
        <a:bodyPr/>
        <a:lstStyle/>
        <a:p>
          <a:r>
            <a:rPr lang="en-US" sz="1400" dirty="0" smtClean="0">
              <a:solidFill>
                <a:srgbClr val="000000"/>
              </a:solidFill>
              <a:latin typeface="+mn-lt"/>
              <a:ea typeface="+mn-ea"/>
              <a:cs typeface="+mn-cs"/>
            </a:rPr>
            <a:t>Discuss any improvements in unit as a result of new reporting guidelines (reduced errors, patient satisfaction, staff communication, patient identification)</a:t>
          </a:r>
          <a:endParaRPr lang="en-US" sz="1100" dirty="0" smtClean="0"/>
        </a:p>
      </dgm:t>
    </dgm:pt>
    <dgm:pt modelId="{FAE3B5C4-7F33-2D4C-AF82-8DBA4D71B010}" type="parTrans" cxnId="{55A5265A-675D-CA44-873E-25F321511F3F}">
      <dgm:prSet/>
      <dgm:spPr/>
      <dgm:t>
        <a:bodyPr/>
        <a:lstStyle/>
        <a:p>
          <a:endParaRPr lang="en-US"/>
        </a:p>
      </dgm:t>
    </dgm:pt>
    <dgm:pt modelId="{9EBE3AFD-C27D-1248-85E3-B5B558F03C3A}" type="sibTrans" cxnId="{55A5265A-675D-CA44-873E-25F321511F3F}">
      <dgm:prSet/>
      <dgm:spPr/>
      <dgm:t>
        <a:bodyPr/>
        <a:lstStyle/>
        <a:p>
          <a:endParaRPr lang="en-US"/>
        </a:p>
      </dgm:t>
    </dgm:pt>
    <dgm:pt modelId="{87AE3EFD-2708-D445-8F8A-833DA569A761}" type="pres">
      <dgm:prSet presAssocID="{9A99E5C8-F434-EC47-9128-8129F8A7BDB3}" presName="linear" presStyleCnt="0">
        <dgm:presLayoutVars>
          <dgm:dir/>
          <dgm:animLvl val="lvl"/>
          <dgm:resizeHandles val="exact"/>
        </dgm:presLayoutVars>
      </dgm:prSet>
      <dgm:spPr/>
      <dgm:t>
        <a:bodyPr/>
        <a:lstStyle/>
        <a:p>
          <a:endParaRPr lang="en-US"/>
        </a:p>
      </dgm:t>
    </dgm:pt>
    <dgm:pt modelId="{A59709F3-8C41-B649-AE69-029150068DC1}" type="pres">
      <dgm:prSet presAssocID="{E3DFA7C9-705E-D949-BB13-A110991772A2}" presName="parentLin" presStyleCnt="0"/>
      <dgm:spPr/>
    </dgm:pt>
    <dgm:pt modelId="{130121D4-51A5-904A-BA75-91A28588BCFB}" type="pres">
      <dgm:prSet presAssocID="{E3DFA7C9-705E-D949-BB13-A110991772A2}" presName="parentLeftMargin" presStyleLbl="node1" presStyleIdx="0" presStyleCnt="5"/>
      <dgm:spPr/>
      <dgm:t>
        <a:bodyPr/>
        <a:lstStyle/>
        <a:p>
          <a:endParaRPr lang="en-US"/>
        </a:p>
      </dgm:t>
    </dgm:pt>
    <dgm:pt modelId="{56090DD6-4073-6646-BE80-CDA31820CE28}" type="pres">
      <dgm:prSet presAssocID="{E3DFA7C9-705E-D949-BB13-A110991772A2}" presName="parentText" presStyleLbl="node1" presStyleIdx="0" presStyleCnt="5">
        <dgm:presLayoutVars>
          <dgm:chMax val="0"/>
          <dgm:bulletEnabled val="1"/>
        </dgm:presLayoutVars>
      </dgm:prSet>
      <dgm:spPr/>
      <dgm:t>
        <a:bodyPr/>
        <a:lstStyle/>
        <a:p>
          <a:endParaRPr lang="en-US"/>
        </a:p>
      </dgm:t>
    </dgm:pt>
    <dgm:pt modelId="{41E5B61F-41AD-1A4A-9E24-1F1541708B3A}" type="pres">
      <dgm:prSet presAssocID="{E3DFA7C9-705E-D949-BB13-A110991772A2}" presName="negativeSpace" presStyleCnt="0"/>
      <dgm:spPr/>
    </dgm:pt>
    <dgm:pt modelId="{6492F3D2-12DC-EA4C-94BA-CFB7092A9526}" type="pres">
      <dgm:prSet presAssocID="{E3DFA7C9-705E-D949-BB13-A110991772A2}" presName="childText" presStyleLbl="conFgAcc1" presStyleIdx="0" presStyleCnt="5" custLinFactNeighborY="14546">
        <dgm:presLayoutVars>
          <dgm:bulletEnabled val="1"/>
        </dgm:presLayoutVars>
      </dgm:prSet>
      <dgm:spPr/>
      <dgm:t>
        <a:bodyPr/>
        <a:lstStyle/>
        <a:p>
          <a:endParaRPr lang="en-US"/>
        </a:p>
      </dgm:t>
    </dgm:pt>
    <dgm:pt modelId="{A4B63FB4-A288-E843-8C19-B88D8770F15D}" type="pres">
      <dgm:prSet presAssocID="{7C5A34C5-7893-D74F-9D39-1673AC391E19}" presName="spaceBetweenRectangles" presStyleCnt="0"/>
      <dgm:spPr/>
    </dgm:pt>
    <dgm:pt modelId="{6107C024-F294-7E40-8652-2A43C8A0F159}" type="pres">
      <dgm:prSet presAssocID="{3313A0B7-93C2-E548-8A17-62EF93299921}" presName="parentLin" presStyleCnt="0"/>
      <dgm:spPr/>
    </dgm:pt>
    <dgm:pt modelId="{05CBD545-FE7D-D141-BA6E-3D2E7506C621}" type="pres">
      <dgm:prSet presAssocID="{3313A0B7-93C2-E548-8A17-62EF93299921}" presName="parentLeftMargin" presStyleLbl="node1" presStyleIdx="0" presStyleCnt="5"/>
      <dgm:spPr/>
      <dgm:t>
        <a:bodyPr/>
        <a:lstStyle/>
        <a:p>
          <a:endParaRPr lang="en-US"/>
        </a:p>
      </dgm:t>
    </dgm:pt>
    <dgm:pt modelId="{1DF50C67-1526-1741-99E0-1F5773F2F28D}" type="pres">
      <dgm:prSet presAssocID="{3313A0B7-93C2-E548-8A17-62EF93299921}" presName="parentText" presStyleLbl="node1" presStyleIdx="1" presStyleCnt="5">
        <dgm:presLayoutVars>
          <dgm:chMax val="0"/>
          <dgm:bulletEnabled val="1"/>
        </dgm:presLayoutVars>
      </dgm:prSet>
      <dgm:spPr/>
      <dgm:t>
        <a:bodyPr/>
        <a:lstStyle/>
        <a:p>
          <a:endParaRPr lang="en-US"/>
        </a:p>
      </dgm:t>
    </dgm:pt>
    <dgm:pt modelId="{55752766-405F-994C-A8E0-EA767F7CA5EE}" type="pres">
      <dgm:prSet presAssocID="{3313A0B7-93C2-E548-8A17-62EF93299921}" presName="negativeSpace" presStyleCnt="0"/>
      <dgm:spPr/>
    </dgm:pt>
    <dgm:pt modelId="{606535A2-B94F-824C-8845-36B9CF86D4EE}" type="pres">
      <dgm:prSet presAssocID="{3313A0B7-93C2-E548-8A17-62EF93299921}" presName="childText" presStyleLbl="conFgAcc1" presStyleIdx="1" presStyleCnt="5">
        <dgm:presLayoutVars>
          <dgm:bulletEnabled val="1"/>
        </dgm:presLayoutVars>
      </dgm:prSet>
      <dgm:spPr/>
      <dgm:t>
        <a:bodyPr/>
        <a:lstStyle/>
        <a:p>
          <a:endParaRPr lang="en-US"/>
        </a:p>
      </dgm:t>
    </dgm:pt>
    <dgm:pt modelId="{E55640A4-DA71-8640-99AA-57E68E14D6C0}" type="pres">
      <dgm:prSet presAssocID="{A0C5A4F6-D776-714C-8CD2-970E2985772A}" presName="spaceBetweenRectangles" presStyleCnt="0"/>
      <dgm:spPr/>
    </dgm:pt>
    <dgm:pt modelId="{24E1B811-61A5-7A4F-9474-7B8524E7E188}" type="pres">
      <dgm:prSet presAssocID="{D75FADC9-B251-6547-B8C0-90FDA0DF293B}" presName="parentLin" presStyleCnt="0"/>
      <dgm:spPr/>
    </dgm:pt>
    <dgm:pt modelId="{A45D93B2-ECC7-5844-823F-19B667D5C8B2}" type="pres">
      <dgm:prSet presAssocID="{D75FADC9-B251-6547-B8C0-90FDA0DF293B}" presName="parentLeftMargin" presStyleLbl="node1" presStyleIdx="1" presStyleCnt="5"/>
      <dgm:spPr/>
      <dgm:t>
        <a:bodyPr/>
        <a:lstStyle/>
        <a:p>
          <a:endParaRPr lang="en-US"/>
        </a:p>
      </dgm:t>
    </dgm:pt>
    <dgm:pt modelId="{30C0A50E-3F25-1049-AC69-AF9F6997A856}" type="pres">
      <dgm:prSet presAssocID="{D75FADC9-B251-6547-B8C0-90FDA0DF293B}" presName="parentText" presStyleLbl="node1" presStyleIdx="2" presStyleCnt="5">
        <dgm:presLayoutVars>
          <dgm:chMax val="0"/>
          <dgm:bulletEnabled val="1"/>
        </dgm:presLayoutVars>
      </dgm:prSet>
      <dgm:spPr/>
      <dgm:t>
        <a:bodyPr/>
        <a:lstStyle/>
        <a:p>
          <a:endParaRPr lang="en-US"/>
        </a:p>
      </dgm:t>
    </dgm:pt>
    <dgm:pt modelId="{DC538C72-7834-0543-B0E0-0770F1A5ABF6}" type="pres">
      <dgm:prSet presAssocID="{D75FADC9-B251-6547-B8C0-90FDA0DF293B}" presName="negativeSpace" presStyleCnt="0"/>
      <dgm:spPr/>
    </dgm:pt>
    <dgm:pt modelId="{062B8E35-8371-4047-9A0B-1E3016930C64}" type="pres">
      <dgm:prSet presAssocID="{D75FADC9-B251-6547-B8C0-90FDA0DF293B}" presName="childText" presStyleLbl="conFgAcc1" presStyleIdx="2" presStyleCnt="5">
        <dgm:presLayoutVars>
          <dgm:bulletEnabled val="1"/>
        </dgm:presLayoutVars>
      </dgm:prSet>
      <dgm:spPr/>
      <dgm:t>
        <a:bodyPr/>
        <a:lstStyle/>
        <a:p>
          <a:endParaRPr lang="en-US"/>
        </a:p>
      </dgm:t>
    </dgm:pt>
    <dgm:pt modelId="{B8B7B351-6753-A84A-B460-BACE347BBF60}" type="pres">
      <dgm:prSet presAssocID="{DAB5BF40-8276-C04D-B61D-58A9FF80E2C0}" presName="spaceBetweenRectangles" presStyleCnt="0"/>
      <dgm:spPr/>
    </dgm:pt>
    <dgm:pt modelId="{46EAC32C-F04A-F346-9C68-2DF32EB57339}" type="pres">
      <dgm:prSet presAssocID="{032737D1-6E6A-914B-99BE-A85ACFA897E8}" presName="parentLin" presStyleCnt="0"/>
      <dgm:spPr/>
    </dgm:pt>
    <dgm:pt modelId="{1EBBFB92-D1B4-3046-BC20-AB1749A5EBF9}" type="pres">
      <dgm:prSet presAssocID="{032737D1-6E6A-914B-99BE-A85ACFA897E8}" presName="parentLeftMargin" presStyleLbl="node1" presStyleIdx="2" presStyleCnt="5"/>
      <dgm:spPr/>
      <dgm:t>
        <a:bodyPr/>
        <a:lstStyle/>
        <a:p>
          <a:endParaRPr lang="en-US"/>
        </a:p>
      </dgm:t>
    </dgm:pt>
    <dgm:pt modelId="{0D499347-FB94-8A40-980C-39C8CE7F8E7A}" type="pres">
      <dgm:prSet presAssocID="{032737D1-6E6A-914B-99BE-A85ACFA897E8}" presName="parentText" presStyleLbl="node1" presStyleIdx="3" presStyleCnt="5">
        <dgm:presLayoutVars>
          <dgm:chMax val="0"/>
          <dgm:bulletEnabled val="1"/>
        </dgm:presLayoutVars>
      </dgm:prSet>
      <dgm:spPr/>
      <dgm:t>
        <a:bodyPr/>
        <a:lstStyle/>
        <a:p>
          <a:endParaRPr lang="en-US"/>
        </a:p>
      </dgm:t>
    </dgm:pt>
    <dgm:pt modelId="{D32E4619-408B-F340-B34E-7E85BB75209C}" type="pres">
      <dgm:prSet presAssocID="{032737D1-6E6A-914B-99BE-A85ACFA897E8}" presName="negativeSpace" presStyleCnt="0"/>
      <dgm:spPr/>
    </dgm:pt>
    <dgm:pt modelId="{9BDD0E16-7B5C-A141-8853-D1ABF3EDE99E}" type="pres">
      <dgm:prSet presAssocID="{032737D1-6E6A-914B-99BE-A85ACFA897E8}" presName="childText" presStyleLbl="conFgAcc1" presStyleIdx="3" presStyleCnt="5" custLinFactNeighborX="207">
        <dgm:presLayoutVars>
          <dgm:bulletEnabled val="1"/>
        </dgm:presLayoutVars>
      </dgm:prSet>
      <dgm:spPr/>
      <dgm:t>
        <a:bodyPr/>
        <a:lstStyle/>
        <a:p>
          <a:endParaRPr lang="en-US"/>
        </a:p>
      </dgm:t>
    </dgm:pt>
    <dgm:pt modelId="{9E8305D1-2A40-B040-B0A1-ED4FFB5FC16F}" type="pres">
      <dgm:prSet presAssocID="{C284B0F8-0DE9-EC47-BF9D-37B5B90ED7D1}" presName="spaceBetweenRectangles" presStyleCnt="0"/>
      <dgm:spPr/>
    </dgm:pt>
    <dgm:pt modelId="{62FC5852-C21F-C346-8A20-4770BBBBB044}" type="pres">
      <dgm:prSet presAssocID="{59CCDE1B-83DF-9C45-9C72-B7300E50BF62}" presName="parentLin" presStyleCnt="0"/>
      <dgm:spPr/>
    </dgm:pt>
    <dgm:pt modelId="{2874BEB0-7AEF-3A49-A49D-044A89750CE7}" type="pres">
      <dgm:prSet presAssocID="{59CCDE1B-83DF-9C45-9C72-B7300E50BF62}" presName="parentLeftMargin" presStyleLbl="node1" presStyleIdx="3" presStyleCnt="5"/>
      <dgm:spPr/>
      <dgm:t>
        <a:bodyPr/>
        <a:lstStyle/>
        <a:p>
          <a:endParaRPr lang="en-US"/>
        </a:p>
      </dgm:t>
    </dgm:pt>
    <dgm:pt modelId="{B30F3AFE-C7E6-BC4B-BB87-2EE007C99E89}" type="pres">
      <dgm:prSet presAssocID="{59CCDE1B-83DF-9C45-9C72-B7300E50BF62}" presName="parentText" presStyleLbl="node1" presStyleIdx="4" presStyleCnt="5">
        <dgm:presLayoutVars>
          <dgm:chMax val="0"/>
          <dgm:bulletEnabled val="1"/>
        </dgm:presLayoutVars>
      </dgm:prSet>
      <dgm:spPr/>
      <dgm:t>
        <a:bodyPr/>
        <a:lstStyle/>
        <a:p>
          <a:endParaRPr lang="en-US"/>
        </a:p>
      </dgm:t>
    </dgm:pt>
    <dgm:pt modelId="{69914685-1C7E-BA4D-A4C9-57986BA33F17}" type="pres">
      <dgm:prSet presAssocID="{59CCDE1B-83DF-9C45-9C72-B7300E50BF62}" presName="negativeSpace" presStyleCnt="0"/>
      <dgm:spPr/>
    </dgm:pt>
    <dgm:pt modelId="{F09CD55B-DF4C-3C4C-89FF-B028557B7BC1}" type="pres">
      <dgm:prSet presAssocID="{59CCDE1B-83DF-9C45-9C72-B7300E50BF62}" presName="childText" presStyleLbl="conFgAcc1" presStyleIdx="4" presStyleCnt="5">
        <dgm:presLayoutVars>
          <dgm:bulletEnabled val="1"/>
        </dgm:presLayoutVars>
      </dgm:prSet>
      <dgm:spPr/>
      <dgm:t>
        <a:bodyPr/>
        <a:lstStyle/>
        <a:p>
          <a:endParaRPr lang="en-US"/>
        </a:p>
      </dgm:t>
    </dgm:pt>
  </dgm:ptLst>
  <dgm:cxnLst>
    <dgm:cxn modelId="{6FEA4619-E449-6C40-A9F8-06020C96B9F0}" type="presOf" srcId="{9BDB5A82-4428-3743-8093-1C8C7BE10E12}" destId="{606535A2-B94F-824C-8845-36B9CF86D4EE}" srcOrd="0" destOrd="1" presId="urn:microsoft.com/office/officeart/2005/8/layout/list1"/>
    <dgm:cxn modelId="{792BFF2C-F650-AA45-A828-7791A3D93ADE}" srcId="{E3DFA7C9-705E-D949-BB13-A110991772A2}" destId="{401E9703-95FC-F04F-AC90-DC6CB2BF272D}" srcOrd="1" destOrd="0" parTransId="{DD16AE02-C10B-684F-93EF-02661E0C0BBB}" sibTransId="{E00B070A-59A6-4841-BA37-6BEDB218ACA5}"/>
    <dgm:cxn modelId="{04704719-7315-764B-BFFD-247224263FF3}" srcId="{9A99E5C8-F434-EC47-9128-8129F8A7BDB3}" destId="{3313A0B7-93C2-E548-8A17-62EF93299921}" srcOrd="1" destOrd="0" parTransId="{EF576FC6-4B5B-E14A-B067-810E62616AB9}" sibTransId="{A0C5A4F6-D776-714C-8CD2-970E2985772A}"/>
    <dgm:cxn modelId="{9A1D2081-99CA-1B42-AFA3-2C3CE7459EDD}" type="presOf" srcId="{C1816DB6-8C47-7C4D-8062-42AD5CED73FE}" destId="{6492F3D2-12DC-EA4C-94BA-CFB7092A9526}" srcOrd="0" destOrd="0" presId="urn:microsoft.com/office/officeart/2005/8/layout/list1"/>
    <dgm:cxn modelId="{DD6B2346-507F-074F-9DD6-479C659BF05C}" srcId="{E3DFA7C9-705E-D949-BB13-A110991772A2}" destId="{C1816DB6-8C47-7C4D-8062-42AD5CED73FE}" srcOrd="0" destOrd="0" parTransId="{12A4E904-E00E-4F48-B707-F5935B0DAF34}" sibTransId="{236816B2-1DB2-1748-ACA0-6082AE203990}"/>
    <dgm:cxn modelId="{3C6B2EA5-830F-7A48-93A3-9C8F20BFC831}" type="presOf" srcId="{3313A0B7-93C2-E548-8A17-62EF93299921}" destId="{05CBD545-FE7D-D141-BA6E-3D2E7506C621}" srcOrd="0" destOrd="0" presId="urn:microsoft.com/office/officeart/2005/8/layout/list1"/>
    <dgm:cxn modelId="{FBD841A9-E51B-2D42-8AC0-CD76AD4ED241}" type="presOf" srcId="{0AE37B1A-4E64-C546-8E7D-E23A54E6EBF4}" destId="{F09CD55B-DF4C-3C4C-89FF-B028557B7BC1}" srcOrd="0" destOrd="1" presId="urn:microsoft.com/office/officeart/2005/8/layout/list1"/>
    <dgm:cxn modelId="{BC20C148-7D7E-CE4D-85A7-6D5010DE3766}" type="presOf" srcId="{2F1AEA74-2BCF-F141-8A38-9423A5A40F6C}" destId="{062B8E35-8371-4047-9A0B-1E3016930C64}" srcOrd="0" destOrd="2" presId="urn:microsoft.com/office/officeart/2005/8/layout/list1"/>
    <dgm:cxn modelId="{18F190C2-64C4-0F4D-8AE7-D4DCEC8FD64C}" srcId="{D75FADC9-B251-6547-B8C0-90FDA0DF293B}" destId="{2F1AEA74-2BCF-F141-8A38-9423A5A40F6C}" srcOrd="2" destOrd="0" parTransId="{34CF2265-03E4-6C4D-9FAE-1257C0A188C5}" sibTransId="{943B8265-E50E-464D-8F79-EBC306C088F0}"/>
    <dgm:cxn modelId="{567E824E-0FFB-5C46-8F8A-C7586C7A7B3A}" type="presOf" srcId="{D75FADC9-B251-6547-B8C0-90FDA0DF293B}" destId="{30C0A50E-3F25-1049-AC69-AF9F6997A856}" srcOrd="1" destOrd="0" presId="urn:microsoft.com/office/officeart/2005/8/layout/list1"/>
    <dgm:cxn modelId="{F830D2B1-5379-6741-91B9-C8E9678B8ECD}" type="presOf" srcId="{3313A0B7-93C2-E548-8A17-62EF93299921}" destId="{1DF50C67-1526-1741-99E0-1F5773F2F28D}" srcOrd="1" destOrd="0" presId="urn:microsoft.com/office/officeart/2005/8/layout/list1"/>
    <dgm:cxn modelId="{19C97460-78F3-E64A-AD79-DA578FEAA564}" srcId="{9A99E5C8-F434-EC47-9128-8129F8A7BDB3}" destId="{032737D1-6E6A-914B-99BE-A85ACFA897E8}" srcOrd="3" destOrd="0" parTransId="{E2E00A0D-1830-1F46-902E-A3509EF1E8EB}" sibTransId="{C284B0F8-0DE9-EC47-BF9D-37B5B90ED7D1}"/>
    <dgm:cxn modelId="{FD52D84F-B398-FF4A-BBE8-891F59B1D027}" type="presOf" srcId="{E3DFA7C9-705E-D949-BB13-A110991772A2}" destId="{130121D4-51A5-904A-BA75-91A28588BCFB}" srcOrd="0" destOrd="0" presId="urn:microsoft.com/office/officeart/2005/8/layout/list1"/>
    <dgm:cxn modelId="{CFEA5A1B-56B4-2541-AA76-C3AC86312F4D}" srcId="{D75FADC9-B251-6547-B8C0-90FDA0DF293B}" destId="{95A77D34-9BEA-8847-A137-24C0FABC2EA6}" srcOrd="1" destOrd="0" parTransId="{47FDB884-3E00-D043-AC1E-39161299A849}" sibTransId="{D59496B5-FFA8-514A-819D-646E1656466F}"/>
    <dgm:cxn modelId="{DDB56278-B9E3-0D45-BCA9-20D311FE0E50}" type="presOf" srcId="{95A77D34-9BEA-8847-A137-24C0FABC2EA6}" destId="{062B8E35-8371-4047-9A0B-1E3016930C64}" srcOrd="0" destOrd="1" presId="urn:microsoft.com/office/officeart/2005/8/layout/list1"/>
    <dgm:cxn modelId="{F4B97084-402B-4147-95E9-AE0FB03834A3}" type="presOf" srcId="{9A99E5C8-F434-EC47-9128-8129F8A7BDB3}" destId="{87AE3EFD-2708-D445-8F8A-833DA569A761}" srcOrd="0" destOrd="0" presId="urn:microsoft.com/office/officeart/2005/8/layout/list1"/>
    <dgm:cxn modelId="{43BBE728-3FD9-3045-A57B-47B62ACA811F}" type="presOf" srcId="{59CCDE1B-83DF-9C45-9C72-B7300E50BF62}" destId="{2874BEB0-7AEF-3A49-A49D-044A89750CE7}" srcOrd="0" destOrd="0" presId="urn:microsoft.com/office/officeart/2005/8/layout/list1"/>
    <dgm:cxn modelId="{EE82D5C4-577E-7E4E-8CDD-2DA17E763AE1}" type="presOf" srcId="{032737D1-6E6A-914B-99BE-A85ACFA897E8}" destId="{0D499347-FB94-8A40-980C-39C8CE7F8E7A}" srcOrd="1" destOrd="0" presId="urn:microsoft.com/office/officeart/2005/8/layout/list1"/>
    <dgm:cxn modelId="{7B51BBEB-483C-E844-B740-BE3C3BF2C6BE}" srcId="{3313A0B7-93C2-E548-8A17-62EF93299921}" destId="{9BDB5A82-4428-3743-8093-1C8C7BE10E12}" srcOrd="1" destOrd="0" parTransId="{E827DC1B-8ADE-DC45-B320-D27805338780}" sibTransId="{6B3A22A5-6B75-8F42-B649-F4BA9EA09E20}"/>
    <dgm:cxn modelId="{E324776E-1975-254B-9179-CB68B235DB10}" srcId="{59CCDE1B-83DF-9C45-9C72-B7300E50BF62}" destId="{0AE37B1A-4E64-C546-8E7D-E23A54E6EBF4}" srcOrd="1" destOrd="0" parTransId="{A99AD469-3EC7-C742-9348-7B8EA03DC18B}" sibTransId="{92B82483-7CF5-F049-AE1B-69D4C339BACD}"/>
    <dgm:cxn modelId="{676458E0-E8F5-1E40-B0A0-DA0EBFE14AB8}" type="presOf" srcId="{951BD1F1-0FF0-5742-958F-0E113704D7A1}" destId="{F09CD55B-DF4C-3C4C-89FF-B028557B7BC1}" srcOrd="0" destOrd="0" presId="urn:microsoft.com/office/officeart/2005/8/layout/list1"/>
    <dgm:cxn modelId="{1563146A-8CB4-C24C-B23F-19FAB69BEAF9}" type="presOf" srcId="{D75FADC9-B251-6547-B8C0-90FDA0DF293B}" destId="{A45D93B2-ECC7-5844-823F-19B667D5C8B2}" srcOrd="0" destOrd="0" presId="urn:microsoft.com/office/officeart/2005/8/layout/list1"/>
    <dgm:cxn modelId="{1B43BBA4-65A1-5A49-A53E-6DDCF0C1CD97}" type="presOf" srcId="{E3DFA7C9-705E-D949-BB13-A110991772A2}" destId="{56090DD6-4073-6646-BE80-CDA31820CE28}" srcOrd="1" destOrd="0" presId="urn:microsoft.com/office/officeart/2005/8/layout/list1"/>
    <dgm:cxn modelId="{65167387-4F66-4540-BB34-5BA4C67A772E}" type="presOf" srcId="{4A1CB945-522B-DF4C-AF43-32A2781B8C1C}" destId="{9BDD0E16-7B5C-A141-8853-D1ABF3EDE99E}" srcOrd="0" destOrd="1" presId="urn:microsoft.com/office/officeart/2005/8/layout/list1"/>
    <dgm:cxn modelId="{F9892E44-8AB1-7841-8217-B71B1BA1BB9E}" type="presOf" srcId="{59CCDE1B-83DF-9C45-9C72-B7300E50BF62}" destId="{B30F3AFE-C7E6-BC4B-BB87-2EE007C99E89}" srcOrd="1" destOrd="0" presId="urn:microsoft.com/office/officeart/2005/8/layout/list1"/>
    <dgm:cxn modelId="{601010E7-A3AA-744D-BD3D-4E0CB7A49139}" srcId="{032737D1-6E6A-914B-99BE-A85ACFA897E8}" destId="{33FD9782-90C4-C341-B85A-DCB6FF931B3D}" srcOrd="0" destOrd="0" parTransId="{8D9ED844-E7C0-FE4C-A4B5-AB41B5A0ADB5}" sibTransId="{6318B27C-4518-E948-B551-250A906B9FA6}"/>
    <dgm:cxn modelId="{C33A998B-5A10-F643-82BE-5CDCD8EA2A6E}" type="presOf" srcId="{33FD9782-90C4-C341-B85A-DCB6FF931B3D}" destId="{9BDD0E16-7B5C-A141-8853-D1ABF3EDE99E}" srcOrd="0" destOrd="0" presId="urn:microsoft.com/office/officeart/2005/8/layout/list1"/>
    <dgm:cxn modelId="{C8EC56DA-17E6-444B-BD49-DACCE1739E77}" srcId="{3313A0B7-93C2-E548-8A17-62EF93299921}" destId="{01615909-5FBA-9448-A06C-7DDDC8257477}" srcOrd="0" destOrd="0" parTransId="{1BDD409F-1D5B-9648-9B46-90ACAE4C7141}" sibTransId="{40845017-A070-CE4B-99C5-1F07CE3F6A97}"/>
    <dgm:cxn modelId="{15F4DE29-BD6A-8E4E-B966-0C83C3F68416}" srcId="{59CCDE1B-83DF-9C45-9C72-B7300E50BF62}" destId="{2C4C20E6-7901-C94E-9D5C-DC9A39D4AFCA}" srcOrd="2" destOrd="0" parTransId="{80543488-48D5-3640-876B-F22C83633A41}" sibTransId="{52CB236A-6AC8-F949-915C-B849D7ADAD17}"/>
    <dgm:cxn modelId="{75649895-4963-E545-9F6B-61C7B5038C6E}" type="presOf" srcId="{032737D1-6E6A-914B-99BE-A85ACFA897E8}" destId="{1EBBFB92-D1B4-3046-BC20-AB1749A5EBF9}" srcOrd="0" destOrd="0" presId="urn:microsoft.com/office/officeart/2005/8/layout/list1"/>
    <dgm:cxn modelId="{8897B52D-AC05-A542-8EC6-8EC21EA6D250}" srcId="{032737D1-6E6A-914B-99BE-A85ACFA897E8}" destId="{4A1CB945-522B-DF4C-AF43-32A2781B8C1C}" srcOrd="1" destOrd="0" parTransId="{F0EC0361-3B2E-F841-A1B6-390301D740DA}" sibTransId="{D8823789-EBE3-5445-9FF0-D55B2D29AC0D}"/>
    <dgm:cxn modelId="{391EA6AC-EEFF-8048-9562-67DF6B01A5F3}" type="presOf" srcId="{01615909-5FBA-9448-A06C-7DDDC8257477}" destId="{606535A2-B94F-824C-8845-36B9CF86D4EE}" srcOrd="0" destOrd="0" presId="urn:microsoft.com/office/officeart/2005/8/layout/list1"/>
    <dgm:cxn modelId="{AC6BB719-DC2B-174A-9101-21C07A55C48E}" type="presOf" srcId="{4D683906-052C-6543-A627-99D0A30B5F31}" destId="{F09CD55B-DF4C-3C4C-89FF-B028557B7BC1}" srcOrd="0" destOrd="3" presId="urn:microsoft.com/office/officeart/2005/8/layout/list1"/>
    <dgm:cxn modelId="{E057633B-4239-0E40-8176-A5C0BC23B983}" srcId="{9A99E5C8-F434-EC47-9128-8129F8A7BDB3}" destId="{E3DFA7C9-705E-D949-BB13-A110991772A2}" srcOrd="0" destOrd="0" parTransId="{15F06122-3319-9741-98DC-F9A7E7313EB5}" sibTransId="{7C5A34C5-7893-D74F-9D39-1673AC391E19}"/>
    <dgm:cxn modelId="{53C2647B-6867-F848-A8E1-DEED87A31B86}" srcId="{59CCDE1B-83DF-9C45-9C72-B7300E50BF62}" destId="{951BD1F1-0FF0-5742-958F-0E113704D7A1}" srcOrd="0" destOrd="0" parTransId="{1761742E-4714-C54D-8749-FB39A9AD6011}" sibTransId="{77E1BFEE-6164-9C40-9F6E-76A3F338FCED}"/>
    <dgm:cxn modelId="{31CB2FA8-5668-294D-A0A9-B5EB99AFFD83}" type="presOf" srcId="{115901DD-CA4F-B944-BB64-9957256E7C29}" destId="{062B8E35-8371-4047-9A0B-1E3016930C64}" srcOrd="0" destOrd="0" presId="urn:microsoft.com/office/officeart/2005/8/layout/list1"/>
    <dgm:cxn modelId="{26609285-4E6E-594E-8A90-576E375FC705}" type="presOf" srcId="{401E9703-95FC-F04F-AC90-DC6CB2BF272D}" destId="{6492F3D2-12DC-EA4C-94BA-CFB7092A9526}" srcOrd="0" destOrd="1" presId="urn:microsoft.com/office/officeart/2005/8/layout/list1"/>
    <dgm:cxn modelId="{1C3F9BCB-4A74-6C4D-A409-87556493CD47}" srcId="{D75FADC9-B251-6547-B8C0-90FDA0DF293B}" destId="{115901DD-CA4F-B944-BB64-9957256E7C29}" srcOrd="0" destOrd="0" parTransId="{94A11B2E-2D02-9948-9978-6E31CEF65734}" sibTransId="{E7F733C6-3B1E-F54C-8E73-1C0BD8E7638A}"/>
    <dgm:cxn modelId="{3B13CB4D-3779-2142-BD30-C707CAC8A455}" srcId="{9A99E5C8-F434-EC47-9128-8129F8A7BDB3}" destId="{59CCDE1B-83DF-9C45-9C72-B7300E50BF62}" srcOrd="4" destOrd="0" parTransId="{EB0AEAF8-E6B1-4A44-A1CD-F73AA5AE3596}" sibTransId="{D211387D-CDFB-C74C-AC32-D0EA3993032D}"/>
    <dgm:cxn modelId="{55A5265A-675D-CA44-873E-25F321511F3F}" srcId="{59CCDE1B-83DF-9C45-9C72-B7300E50BF62}" destId="{4D683906-052C-6543-A627-99D0A30B5F31}" srcOrd="3" destOrd="0" parTransId="{FAE3B5C4-7F33-2D4C-AF82-8DBA4D71B010}" sibTransId="{9EBE3AFD-C27D-1248-85E3-B5B558F03C3A}"/>
    <dgm:cxn modelId="{3401B6AC-2E5C-314B-8374-738EF1EA2BC9}" type="presOf" srcId="{2C4C20E6-7901-C94E-9D5C-DC9A39D4AFCA}" destId="{F09CD55B-DF4C-3C4C-89FF-B028557B7BC1}" srcOrd="0" destOrd="2" presId="urn:microsoft.com/office/officeart/2005/8/layout/list1"/>
    <dgm:cxn modelId="{FCF41BE3-3589-8C4F-9426-F6B187189063}" srcId="{9A99E5C8-F434-EC47-9128-8129F8A7BDB3}" destId="{D75FADC9-B251-6547-B8C0-90FDA0DF293B}" srcOrd="2" destOrd="0" parTransId="{D43BD8DA-F937-854D-9B88-FFE29D038FD0}" sibTransId="{DAB5BF40-8276-C04D-B61D-58A9FF80E2C0}"/>
    <dgm:cxn modelId="{F58A4A99-ACC3-6645-93D0-DFFA77EB493D}" type="presParOf" srcId="{87AE3EFD-2708-D445-8F8A-833DA569A761}" destId="{A59709F3-8C41-B649-AE69-029150068DC1}" srcOrd="0" destOrd="0" presId="urn:microsoft.com/office/officeart/2005/8/layout/list1"/>
    <dgm:cxn modelId="{57F6DD9B-294F-3547-8E05-93D5FE04BF08}" type="presParOf" srcId="{A59709F3-8C41-B649-AE69-029150068DC1}" destId="{130121D4-51A5-904A-BA75-91A28588BCFB}" srcOrd="0" destOrd="0" presId="urn:microsoft.com/office/officeart/2005/8/layout/list1"/>
    <dgm:cxn modelId="{BC65D278-886E-F148-B76E-EDAE2BDE5070}" type="presParOf" srcId="{A59709F3-8C41-B649-AE69-029150068DC1}" destId="{56090DD6-4073-6646-BE80-CDA31820CE28}" srcOrd="1" destOrd="0" presId="urn:microsoft.com/office/officeart/2005/8/layout/list1"/>
    <dgm:cxn modelId="{8A5CC085-779E-C345-91B9-25AA0D281DCD}" type="presParOf" srcId="{87AE3EFD-2708-D445-8F8A-833DA569A761}" destId="{41E5B61F-41AD-1A4A-9E24-1F1541708B3A}" srcOrd="1" destOrd="0" presId="urn:microsoft.com/office/officeart/2005/8/layout/list1"/>
    <dgm:cxn modelId="{CAE6F40C-57AB-4B4E-A4CA-6A36EBAF0988}" type="presParOf" srcId="{87AE3EFD-2708-D445-8F8A-833DA569A761}" destId="{6492F3D2-12DC-EA4C-94BA-CFB7092A9526}" srcOrd="2" destOrd="0" presId="urn:microsoft.com/office/officeart/2005/8/layout/list1"/>
    <dgm:cxn modelId="{3E09B1D9-6787-0F40-83CE-B37491962B6A}" type="presParOf" srcId="{87AE3EFD-2708-D445-8F8A-833DA569A761}" destId="{A4B63FB4-A288-E843-8C19-B88D8770F15D}" srcOrd="3" destOrd="0" presId="urn:microsoft.com/office/officeart/2005/8/layout/list1"/>
    <dgm:cxn modelId="{4FD1C942-4293-C641-979A-745866F14790}" type="presParOf" srcId="{87AE3EFD-2708-D445-8F8A-833DA569A761}" destId="{6107C024-F294-7E40-8652-2A43C8A0F159}" srcOrd="4" destOrd="0" presId="urn:microsoft.com/office/officeart/2005/8/layout/list1"/>
    <dgm:cxn modelId="{C357FA80-4410-9F45-BD46-197C40EAD9FE}" type="presParOf" srcId="{6107C024-F294-7E40-8652-2A43C8A0F159}" destId="{05CBD545-FE7D-D141-BA6E-3D2E7506C621}" srcOrd="0" destOrd="0" presId="urn:microsoft.com/office/officeart/2005/8/layout/list1"/>
    <dgm:cxn modelId="{9DE9070F-2D21-B446-997A-ECEDBDA53F81}" type="presParOf" srcId="{6107C024-F294-7E40-8652-2A43C8A0F159}" destId="{1DF50C67-1526-1741-99E0-1F5773F2F28D}" srcOrd="1" destOrd="0" presId="urn:microsoft.com/office/officeart/2005/8/layout/list1"/>
    <dgm:cxn modelId="{F51DBC2B-816D-AC45-BF30-A225DBF480DD}" type="presParOf" srcId="{87AE3EFD-2708-D445-8F8A-833DA569A761}" destId="{55752766-405F-994C-A8E0-EA767F7CA5EE}" srcOrd="5" destOrd="0" presId="urn:microsoft.com/office/officeart/2005/8/layout/list1"/>
    <dgm:cxn modelId="{79ECD88B-B364-6040-9A32-9A24FD71FA9D}" type="presParOf" srcId="{87AE3EFD-2708-D445-8F8A-833DA569A761}" destId="{606535A2-B94F-824C-8845-36B9CF86D4EE}" srcOrd="6" destOrd="0" presId="urn:microsoft.com/office/officeart/2005/8/layout/list1"/>
    <dgm:cxn modelId="{F85C705D-070E-7B47-9FC1-A118DB5BF3F6}" type="presParOf" srcId="{87AE3EFD-2708-D445-8F8A-833DA569A761}" destId="{E55640A4-DA71-8640-99AA-57E68E14D6C0}" srcOrd="7" destOrd="0" presId="urn:microsoft.com/office/officeart/2005/8/layout/list1"/>
    <dgm:cxn modelId="{A0FDD3F9-E6FE-0941-8E73-6AFC5E2A1A86}" type="presParOf" srcId="{87AE3EFD-2708-D445-8F8A-833DA569A761}" destId="{24E1B811-61A5-7A4F-9474-7B8524E7E188}" srcOrd="8" destOrd="0" presId="urn:microsoft.com/office/officeart/2005/8/layout/list1"/>
    <dgm:cxn modelId="{D258E5F4-5E00-444D-A76F-59564AF145AD}" type="presParOf" srcId="{24E1B811-61A5-7A4F-9474-7B8524E7E188}" destId="{A45D93B2-ECC7-5844-823F-19B667D5C8B2}" srcOrd="0" destOrd="0" presId="urn:microsoft.com/office/officeart/2005/8/layout/list1"/>
    <dgm:cxn modelId="{CE941B7C-988E-264B-B156-712F05FE52AE}" type="presParOf" srcId="{24E1B811-61A5-7A4F-9474-7B8524E7E188}" destId="{30C0A50E-3F25-1049-AC69-AF9F6997A856}" srcOrd="1" destOrd="0" presId="urn:microsoft.com/office/officeart/2005/8/layout/list1"/>
    <dgm:cxn modelId="{4ECFA1BB-012E-6D4D-AD21-012A8DDAFFD1}" type="presParOf" srcId="{87AE3EFD-2708-D445-8F8A-833DA569A761}" destId="{DC538C72-7834-0543-B0E0-0770F1A5ABF6}" srcOrd="9" destOrd="0" presId="urn:microsoft.com/office/officeart/2005/8/layout/list1"/>
    <dgm:cxn modelId="{A2EF216E-9163-8F4B-8107-D2253C9AB903}" type="presParOf" srcId="{87AE3EFD-2708-D445-8F8A-833DA569A761}" destId="{062B8E35-8371-4047-9A0B-1E3016930C64}" srcOrd="10" destOrd="0" presId="urn:microsoft.com/office/officeart/2005/8/layout/list1"/>
    <dgm:cxn modelId="{D4146565-5A15-E448-8808-D564FA6C9410}" type="presParOf" srcId="{87AE3EFD-2708-D445-8F8A-833DA569A761}" destId="{B8B7B351-6753-A84A-B460-BACE347BBF60}" srcOrd="11" destOrd="0" presId="urn:microsoft.com/office/officeart/2005/8/layout/list1"/>
    <dgm:cxn modelId="{79C215A0-0AFA-964B-ADD8-A8E437D494DA}" type="presParOf" srcId="{87AE3EFD-2708-D445-8F8A-833DA569A761}" destId="{46EAC32C-F04A-F346-9C68-2DF32EB57339}" srcOrd="12" destOrd="0" presId="urn:microsoft.com/office/officeart/2005/8/layout/list1"/>
    <dgm:cxn modelId="{F8649F9A-4538-BF4E-A306-5ED8EB143D3F}" type="presParOf" srcId="{46EAC32C-F04A-F346-9C68-2DF32EB57339}" destId="{1EBBFB92-D1B4-3046-BC20-AB1749A5EBF9}" srcOrd="0" destOrd="0" presId="urn:microsoft.com/office/officeart/2005/8/layout/list1"/>
    <dgm:cxn modelId="{A265F8B8-D1BC-E845-A795-AECA566520EB}" type="presParOf" srcId="{46EAC32C-F04A-F346-9C68-2DF32EB57339}" destId="{0D499347-FB94-8A40-980C-39C8CE7F8E7A}" srcOrd="1" destOrd="0" presId="urn:microsoft.com/office/officeart/2005/8/layout/list1"/>
    <dgm:cxn modelId="{337A3224-96C8-9940-92C1-D7BF59C120AB}" type="presParOf" srcId="{87AE3EFD-2708-D445-8F8A-833DA569A761}" destId="{D32E4619-408B-F340-B34E-7E85BB75209C}" srcOrd="13" destOrd="0" presId="urn:microsoft.com/office/officeart/2005/8/layout/list1"/>
    <dgm:cxn modelId="{C92338F5-C29F-3040-91DE-D8D4403F6778}" type="presParOf" srcId="{87AE3EFD-2708-D445-8F8A-833DA569A761}" destId="{9BDD0E16-7B5C-A141-8853-D1ABF3EDE99E}" srcOrd="14" destOrd="0" presId="urn:microsoft.com/office/officeart/2005/8/layout/list1"/>
    <dgm:cxn modelId="{ADCD15C5-2300-D24A-8C62-59B535D6C3D9}" type="presParOf" srcId="{87AE3EFD-2708-D445-8F8A-833DA569A761}" destId="{9E8305D1-2A40-B040-B0A1-ED4FFB5FC16F}" srcOrd="15" destOrd="0" presId="urn:microsoft.com/office/officeart/2005/8/layout/list1"/>
    <dgm:cxn modelId="{E8204071-7125-EB49-BA74-517EF9F254EB}" type="presParOf" srcId="{87AE3EFD-2708-D445-8F8A-833DA569A761}" destId="{62FC5852-C21F-C346-8A20-4770BBBBB044}" srcOrd="16" destOrd="0" presId="urn:microsoft.com/office/officeart/2005/8/layout/list1"/>
    <dgm:cxn modelId="{BEA57654-26D6-C644-A441-7911C76144D1}" type="presParOf" srcId="{62FC5852-C21F-C346-8A20-4770BBBBB044}" destId="{2874BEB0-7AEF-3A49-A49D-044A89750CE7}" srcOrd="0" destOrd="0" presId="urn:microsoft.com/office/officeart/2005/8/layout/list1"/>
    <dgm:cxn modelId="{48B6705F-AEDA-B949-8F73-42E0AEE54191}" type="presParOf" srcId="{62FC5852-C21F-C346-8A20-4770BBBBB044}" destId="{B30F3AFE-C7E6-BC4B-BB87-2EE007C99E89}" srcOrd="1" destOrd="0" presId="urn:microsoft.com/office/officeart/2005/8/layout/list1"/>
    <dgm:cxn modelId="{98B9BDA4-5B9C-584A-9C20-D45C65863177}" type="presParOf" srcId="{87AE3EFD-2708-D445-8F8A-833DA569A761}" destId="{69914685-1C7E-BA4D-A4C9-57986BA33F17}" srcOrd="17" destOrd="0" presId="urn:microsoft.com/office/officeart/2005/8/layout/list1"/>
    <dgm:cxn modelId="{D517A527-BACC-1446-ADC7-406CAA2D8BD8}" type="presParOf" srcId="{87AE3EFD-2708-D445-8F8A-833DA569A761}" destId="{F09CD55B-DF4C-3C4C-89FF-B028557B7B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C8F9AA-4DC0-1C43-BD5F-D1C014C484A6}" type="doc">
      <dgm:prSet loTypeId="urn:microsoft.com/office/officeart/2005/8/layout/radial4" loCatId="" qsTypeId="urn:microsoft.com/office/officeart/2005/8/quickstyle/simple3" qsCatId="simple" csTypeId="urn:microsoft.com/office/officeart/2005/8/colors/accent3_5" csCatId="accent3" phldr="1"/>
      <dgm:spPr/>
      <dgm:t>
        <a:bodyPr/>
        <a:lstStyle/>
        <a:p>
          <a:endParaRPr lang="en-US"/>
        </a:p>
      </dgm:t>
    </dgm:pt>
    <dgm:pt modelId="{55939234-A53A-5F42-9024-F01E2D1A3826}">
      <dgm:prSet phldrT="[Text]"/>
      <dgm:spPr/>
      <dgm:t>
        <a:bodyPr/>
        <a:lstStyle/>
        <a:p>
          <a:r>
            <a:rPr lang="en-US" dirty="0" smtClean="0"/>
            <a:t>Evaluation of Change</a:t>
          </a:r>
          <a:endParaRPr lang="en-US" dirty="0"/>
        </a:p>
      </dgm:t>
    </dgm:pt>
    <dgm:pt modelId="{C934C5F1-6675-FF46-ACE8-E38BA344B5B4}" type="parTrans" cxnId="{BB438C54-DCB8-A148-BE51-FEA5ABDA6A57}">
      <dgm:prSet/>
      <dgm:spPr/>
      <dgm:t>
        <a:bodyPr/>
        <a:lstStyle/>
        <a:p>
          <a:endParaRPr lang="en-US"/>
        </a:p>
      </dgm:t>
    </dgm:pt>
    <dgm:pt modelId="{6165CD13-6518-4549-BEBF-1CD48785D891}" type="sibTrans" cxnId="{BB438C54-DCB8-A148-BE51-FEA5ABDA6A57}">
      <dgm:prSet/>
      <dgm:spPr/>
      <dgm:t>
        <a:bodyPr/>
        <a:lstStyle/>
        <a:p>
          <a:endParaRPr lang="en-US"/>
        </a:p>
      </dgm:t>
    </dgm:pt>
    <dgm:pt modelId="{2ADEB964-BB71-E546-A7B7-C7A1DF7C93F7}">
      <dgm:prSet phldrT="[Text]"/>
      <dgm:spPr/>
      <dgm:t>
        <a:bodyPr/>
        <a:lstStyle/>
        <a:p>
          <a:r>
            <a:rPr lang="en-US" dirty="0" smtClean="0"/>
            <a:t>The </a:t>
          </a:r>
          <a:r>
            <a:rPr lang="en-US" u="sng" dirty="0" smtClean="0"/>
            <a:t>Quality Tracker </a:t>
          </a:r>
          <a:r>
            <a:rPr lang="en-US" dirty="0" smtClean="0"/>
            <a:t>is the organizational tool for documenting assessment indicators and improvement indicators</a:t>
          </a:r>
          <a:endParaRPr lang="en-US" dirty="0"/>
        </a:p>
      </dgm:t>
    </dgm:pt>
    <dgm:pt modelId="{E350CBF8-6D3C-4245-A010-CB8E7A59DF33}" type="parTrans" cxnId="{7379F4E4-C03C-D446-8042-E43F33480ADF}">
      <dgm:prSet/>
      <dgm:spPr/>
      <dgm:t>
        <a:bodyPr/>
        <a:lstStyle/>
        <a:p>
          <a:endParaRPr lang="en-US"/>
        </a:p>
      </dgm:t>
    </dgm:pt>
    <dgm:pt modelId="{3337C71E-926F-644E-BABE-4339F588AE3A}" type="sibTrans" cxnId="{7379F4E4-C03C-D446-8042-E43F33480ADF}">
      <dgm:prSet/>
      <dgm:spPr/>
      <dgm:t>
        <a:bodyPr/>
        <a:lstStyle/>
        <a:p>
          <a:endParaRPr lang="en-US"/>
        </a:p>
      </dgm:t>
    </dgm:pt>
    <dgm:pt modelId="{452444D4-267D-E34E-B98C-76B074CEE6C9}">
      <dgm:prSet phldrT="[Text]"/>
      <dgm:spPr/>
      <dgm:t>
        <a:bodyPr/>
        <a:lstStyle/>
        <a:p>
          <a:r>
            <a:rPr lang="en-US" dirty="0" smtClean="0"/>
            <a:t>The </a:t>
          </a:r>
          <a:r>
            <a:rPr lang="en-US" u="sng" dirty="0" smtClean="0"/>
            <a:t>Quality Tracker Dashboard </a:t>
          </a:r>
          <a:r>
            <a:rPr lang="en-US" dirty="0" smtClean="0"/>
            <a:t>is used to collect and report indicator data monthly.  </a:t>
          </a:r>
          <a:endParaRPr lang="en-US" dirty="0"/>
        </a:p>
      </dgm:t>
    </dgm:pt>
    <dgm:pt modelId="{DF769E09-2947-3043-93A1-04D72617E7B2}" type="parTrans" cxnId="{D70A1837-E828-3543-950C-73BEB22FB805}">
      <dgm:prSet/>
      <dgm:spPr/>
      <dgm:t>
        <a:bodyPr/>
        <a:lstStyle/>
        <a:p>
          <a:endParaRPr lang="en-US"/>
        </a:p>
      </dgm:t>
    </dgm:pt>
    <dgm:pt modelId="{0A968D11-4CD6-924D-8917-C7EA882538C2}" type="sibTrans" cxnId="{D70A1837-E828-3543-950C-73BEB22FB805}">
      <dgm:prSet/>
      <dgm:spPr/>
      <dgm:t>
        <a:bodyPr/>
        <a:lstStyle/>
        <a:p>
          <a:endParaRPr lang="en-US"/>
        </a:p>
      </dgm:t>
    </dgm:pt>
    <dgm:pt modelId="{A635AD9F-CFA2-5341-9BC6-F0C986BC22D7}">
      <dgm:prSet phldrT="[Text]"/>
      <dgm:spPr/>
      <dgm:t>
        <a:bodyPr/>
        <a:lstStyle/>
        <a:p>
          <a:r>
            <a:rPr lang="en-US" dirty="0" smtClean="0"/>
            <a:t>The </a:t>
          </a:r>
          <a:r>
            <a:rPr lang="en-US" u="sng" dirty="0" smtClean="0"/>
            <a:t>Quality Tracker Action Plan </a:t>
          </a:r>
          <a:r>
            <a:rPr lang="en-US" dirty="0" smtClean="0"/>
            <a:t>is the tool that is used to document the improvement process. </a:t>
          </a:r>
          <a:endParaRPr lang="en-US" dirty="0"/>
        </a:p>
      </dgm:t>
    </dgm:pt>
    <dgm:pt modelId="{82FF9F7E-31C9-5B4C-A27B-DB66A5B73A37}" type="parTrans" cxnId="{F0CA651A-F911-0340-A335-A3F7E05763A8}">
      <dgm:prSet/>
      <dgm:spPr/>
      <dgm:t>
        <a:bodyPr/>
        <a:lstStyle/>
        <a:p>
          <a:endParaRPr lang="en-US"/>
        </a:p>
      </dgm:t>
    </dgm:pt>
    <dgm:pt modelId="{86752D7F-830B-2041-9E50-293B0C65B221}" type="sibTrans" cxnId="{F0CA651A-F911-0340-A335-A3F7E05763A8}">
      <dgm:prSet/>
      <dgm:spPr/>
      <dgm:t>
        <a:bodyPr/>
        <a:lstStyle/>
        <a:p>
          <a:endParaRPr lang="en-US"/>
        </a:p>
      </dgm:t>
    </dgm:pt>
    <dgm:pt modelId="{E7123D4A-0E7E-8E4D-9C0D-F904C6F8EFE0}" type="pres">
      <dgm:prSet presAssocID="{73C8F9AA-4DC0-1C43-BD5F-D1C014C484A6}" presName="cycle" presStyleCnt="0">
        <dgm:presLayoutVars>
          <dgm:chMax val="1"/>
          <dgm:dir/>
          <dgm:animLvl val="ctr"/>
          <dgm:resizeHandles val="exact"/>
        </dgm:presLayoutVars>
      </dgm:prSet>
      <dgm:spPr/>
      <dgm:t>
        <a:bodyPr/>
        <a:lstStyle/>
        <a:p>
          <a:endParaRPr lang="en-US"/>
        </a:p>
      </dgm:t>
    </dgm:pt>
    <dgm:pt modelId="{9A13EAB3-CC4B-2740-8962-1BC99EE16608}" type="pres">
      <dgm:prSet presAssocID="{55939234-A53A-5F42-9024-F01E2D1A3826}" presName="centerShape" presStyleLbl="node0" presStyleIdx="0" presStyleCnt="1" custLinFactNeighborY="-1757"/>
      <dgm:spPr/>
      <dgm:t>
        <a:bodyPr/>
        <a:lstStyle/>
        <a:p>
          <a:endParaRPr lang="en-US"/>
        </a:p>
      </dgm:t>
    </dgm:pt>
    <dgm:pt modelId="{BBB6D499-C7AC-984E-94D2-A311971D67AF}" type="pres">
      <dgm:prSet presAssocID="{E350CBF8-6D3C-4245-A010-CB8E7A59DF33}" presName="parTrans" presStyleLbl="bgSibTrans2D1" presStyleIdx="0" presStyleCnt="3"/>
      <dgm:spPr/>
      <dgm:t>
        <a:bodyPr/>
        <a:lstStyle/>
        <a:p>
          <a:endParaRPr lang="en-US"/>
        </a:p>
      </dgm:t>
    </dgm:pt>
    <dgm:pt modelId="{95E253A4-4947-C142-B572-7B2DEC76C6E6}" type="pres">
      <dgm:prSet presAssocID="{2ADEB964-BB71-E546-A7B7-C7A1DF7C93F7}" presName="node" presStyleLbl="node1" presStyleIdx="0" presStyleCnt="3" custRadScaleRad="97142" custRadScaleInc="1982">
        <dgm:presLayoutVars>
          <dgm:bulletEnabled val="1"/>
        </dgm:presLayoutVars>
      </dgm:prSet>
      <dgm:spPr/>
      <dgm:t>
        <a:bodyPr/>
        <a:lstStyle/>
        <a:p>
          <a:endParaRPr lang="en-US"/>
        </a:p>
      </dgm:t>
    </dgm:pt>
    <dgm:pt modelId="{659621B2-9500-6042-8185-9F6609A8D042}" type="pres">
      <dgm:prSet presAssocID="{DF769E09-2947-3043-93A1-04D72617E7B2}" presName="parTrans" presStyleLbl="bgSibTrans2D1" presStyleIdx="1" presStyleCnt="3"/>
      <dgm:spPr/>
      <dgm:t>
        <a:bodyPr/>
        <a:lstStyle/>
        <a:p>
          <a:endParaRPr lang="en-US"/>
        </a:p>
      </dgm:t>
    </dgm:pt>
    <dgm:pt modelId="{DEBDE7D5-F11A-EF46-A98A-6DC5839B40A9}" type="pres">
      <dgm:prSet presAssocID="{452444D4-267D-E34E-B98C-76B074CEE6C9}" presName="node" presStyleLbl="node1" presStyleIdx="1" presStyleCnt="3" custRadScaleRad="95169" custRadScaleInc="441">
        <dgm:presLayoutVars>
          <dgm:bulletEnabled val="1"/>
        </dgm:presLayoutVars>
      </dgm:prSet>
      <dgm:spPr/>
      <dgm:t>
        <a:bodyPr/>
        <a:lstStyle/>
        <a:p>
          <a:endParaRPr lang="en-US"/>
        </a:p>
      </dgm:t>
    </dgm:pt>
    <dgm:pt modelId="{34198363-9430-D844-899B-4630E796BDCF}" type="pres">
      <dgm:prSet presAssocID="{82FF9F7E-31C9-5B4C-A27B-DB66A5B73A37}" presName="parTrans" presStyleLbl="bgSibTrans2D1" presStyleIdx="2" presStyleCnt="3" custScaleX="32650" custLinFactNeighborX="-27763" custLinFactNeighborY="45900"/>
      <dgm:spPr/>
      <dgm:t>
        <a:bodyPr/>
        <a:lstStyle/>
        <a:p>
          <a:endParaRPr lang="en-US"/>
        </a:p>
      </dgm:t>
    </dgm:pt>
    <dgm:pt modelId="{97735B54-4B84-3547-92F9-886ECD14E024}" type="pres">
      <dgm:prSet presAssocID="{A635AD9F-CFA2-5341-9BC6-F0C986BC22D7}" presName="node" presStyleLbl="node1" presStyleIdx="2" presStyleCnt="3" custRadScaleRad="98043" custRadScaleInc="-4547">
        <dgm:presLayoutVars>
          <dgm:bulletEnabled val="1"/>
        </dgm:presLayoutVars>
      </dgm:prSet>
      <dgm:spPr/>
      <dgm:t>
        <a:bodyPr/>
        <a:lstStyle/>
        <a:p>
          <a:endParaRPr lang="en-US"/>
        </a:p>
      </dgm:t>
    </dgm:pt>
  </dgm:ptLst>
  <dgm:cxnLst>
    <dgm:cxn modelId="{662E8726-DBC5-DB46-9AA8-F39B6DC54200}" type="presOf" srcId="{2ADEB964-BB71-E546-A7B7-C7A1DF7C93F7}" destId="{95E253A4-4947-C142-B572-7B2DEC76C6E6}" srcOrd="0" destOrd="0" presId="urn:microsoft.com/office/officeart/2005/8/layout/radial4"/>
    <dgm:cxn modelId="{F9A2DDC5-7D73-B740-92A2-C7041539CC36}" type="presOf" srcId="{452444D4-267D-E34E-B98C-76B074CEE6C9}" destId="{DEBDE7D5-F11A-EF46-A98A-6DC5839B40A9}" srcOrd="0" destOrd="0" presId="urn:microsoft.com/office/officeart/2005/8/layout/radial4"/>
    <dgm:cxn modelId="{F0CA651A-F911-0340-A335-A3F7E05763A8}" srcId="{55939234-A53A-5F42-9024-F01E2D1A3826}" destId="{A635AD9F-CFA2-5341-9BC6-F0C986BC22D7}" srcOrd="2" destOrd="0" parTransId="{82FF9F7E-31C9-5B4C-A27B-DB66A5B73A37}" sibTransId="{86752D7F-830B-2041-9E50-293B0C65B221}"/>
    <dgm:cxn modelId="{7379F4E4-C03C-D446-8042-E43F33480ADF}" srcId="{55939234-A53A-5F42-9024-F01E2D1A3826}" destId="{2ADEB964-BB71-E546-A7B7-C7A1DF7C93F7}" srcOrd="0" destOrd="0" parTransId="{E350CBF8-6D3C-4245-A010-CB8E7A59DF33}" sibTransId="{3337C71E-926F-644E-BABE-4339F588AE3A}"/>
    <dgm:cxn modelId="{24FF4C53-E12B-8947-A671-21E4E98BEF7B}" type="presOf" srcId="{73C8F9AA-4DC0-1C43-BD5F-D1C014C484A6}" destId="{E7123D4A-0E7E-8E4D-9C0D-F904C6F8EFE0}" srcOrd="0" destOrd="0" presId="urn:microsoft.com/office/officeart/2005/8/layout/radial4"/>
    <dgm:cxn modelId="{B7733A04-2761-1142-B506-1CA5CAA31F46}" type="presOf" srcId="{E350CBF8-6D3C-4245-A010-CB8E7A59DF33}" destId="{BBB6D499-C7AC-984E-94D2-A311971D67AF}" srcOrd="0" destOrd="0" presId="urn:microsoft.com/office/officeart/2005/8/layout/radial4"/>
    <dgm:cxn modelId="{BB438C54-DCB8-A148-BE51-FEA5ABDA6A57}" srcId="{73C8F9AA-4DC0-1C43-BD5F-D1C014C484A6}" destId="{55939234-A53A-5F42-9024-F01E2D1A3826}" srcOrd="0" destOrd="0" parTransId="{C934C5F1-6675-FF46-ACE8-E38BA344B5B4}" sibTransId="{6165CD13-6518-4549-BEBF-1CD48785D891}"/>
    <dgm:cxn modelId="{D70A1837-E828-3543-950C-73BEB22FB805}" srcId="{55939234-A53A-5F42-9024-F01E2D1A3826}" destId="{452444D4-267D-E34E-B98C-76B074CEE6C9}" srcOrd="1" destOrd="0" parTransId="{DF769E09-2947-3043-93A1-04D72617E7B2}" sibTransId="{0A968D11-4CD6-924D-8917-C7EA882538C2}"/>
    <dgm:cxn modelId="{72038236-5831-E24B-9534-118F0827728B}" type="presOf" srcId="{55939234-A53A-5F42-9024-F01E2D1A3826}" destId="{9A13EAB3-CC4B-2740-8962-1BC99EE16608}" srcOrd="0" destOrd="0" presId="urn:microsoft.com/office/officeart/2005/8/layout/radial4"/>
    <dgm:cxn modelId="{CA51EDDD-30BA-4F44-A674-BB155B50A371}" type="presOf" srcId="{A635AD9F-CFA2-5341-9BC6-F0C986BC22D7}" destId="{97735B54-4B84-3547-92F9-886ECD14E024}" srcOrd="0" destOrd="0" presId="urn:microsoft.com/office/officeart/2005/8/layout/radial4"/>
    <dgm:cxn modelId="{0D901116-E695-5C43-A092-B8A361DABCFB}" type="presOf" srcId="{DF769E09-2947-3043-93A1-04D72617E7B2}" destId="{659621B2-9500-6042-8185-9F6609A8D042}" srcOrd="0" destOrd="0" presId="urn:microsoft.com/office/officeart/2005/8/layout/radial4"/>
    <dgm:cxn modelId="{DAA4951B-D3EA-EA41-A612-5B96A2615FD3}" type="presOf" srcId="{82FF9F7E-31C9-5B4C-A27B-DB66A5B73A37}" destId="{34198363-9430-D844-899B-4630E796BDCF}" srcOrd="0" destOrd="0" presId="urn:microsoft.com/office/officeart/2005/8/layout/radial4"/>
    <dgm:cxn modelId="{D0688EDC-1DF8-DF49-BACB-BBA2965722B2}" type="presParOf" srcId="{E7123D4A-0E7E-8E4D-9C0D-F904C6F8EFE0}" destId="{9A13EAB3-CC4B-2740-8962-1BC99EE16608}" srcOrd="0" destOrd="0" presId="urn:microsoft.com/office/officeart/2005/8/layout/radial4"/>
    <dgm:cxn modelId="{7D8D6A76-2C2E-D446-9903-C9D14D327C3B}" type="presParOf" srcId="{E7123D4A-0E7E-8E4D-9C0D-F904C6F8EFE0}" destId="{BBB6D499-C7AC-984E-94D2-A311971D67AF}" srcOrd="1" destOrd="0" presId="urn:microsoft.com/office/officeart/2005/8/layout/radial4"/>
    <dgm:cxn modelId="{7B081038-77BB-FB48-94B2-EC9B765F765C}" type="presParOf" srcId="{E7123D4A-0E7E-8E4D-9C0D-F904C6F8EFE0}" destId="{95E253A4-4947-C142-B572-7B2DEC76C6E6}" srcOrd="2" destOrd="0" presId="urn:microsoft.com/office/officeart/2005/8/layout/radial4"/>
    <dgm:cxn modelId="{AA464C97-EE27-9C40-A2DD-C9024FA706B7}" type="presParOf" srcId="{E7123D4A-0E7E-8E4D-9C0D-F904C6F8EFE0}" destId="{659621B2-9500-6042-8185-9F6609A8D042}" srcOrd="3" destOrd="0" presId="urn:microsoft.com/office/officeart/2005/8/layout/radial4"/>
    <dgm:cxn modelId="{5AEFEF4F-EB77-3341-A862-4AB56BB8E3F7}" type="presParOf" srcId="{E7123D4A-0E7E-8E4D-9C0D-F904C6F8EFE0}" destId="{DEBDE7D5-F11A-EF46-A98A-6DC5839B40A9}" srcOrd="4" destOrd="0" presId="urn:microsoft.com/office/officeart/2005/8/layout/radial4"/>
    <dgm:cxn modelId="{F445639E-D093-AC46-AEE2-AB4159A852C3}" type="presParOf" srcId="{E7123D4A-0E7E-8E4D-9C0D-F904C6F8EFE0}" destId="{34198363-9430-D844-899B-4630E796BDCF}" srcOrd="5" destOrd="0" presId="urn:microsoft.com/office/officeart/2005/8/layout/radial4"/>
    <dgm:cxn modelId="{F17C4B5E-CA84-B449-B11C-4426A36293F0}" type="presParOf" srcId="{E7123D4A-0E7E-8E4D-9C0D-F904C6F8EFE0}" destId="{97735B54-4B84-3547-92F9-886ECD14E02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76106-5C41-024E-83C7-30476F3F7DFF}">
      <dsp:nvSpPr>
        <dsp:cNvPr id="0" name=""/>
        <dsp:cNvSpPr/>
      </dsp:nvSpPr>
      <dsp:spPr>
        <a:xfrm>
          <a:off x="535542" y="0"/>
          <a:ext cx="7175537" cy="7175537"/>
        </a:xfrm>
        <a:prstGeom prst="triangle">
          <a:avLst/>
        </a:prstGeom>
        <a:solidFill>
          <a:schemeClr val="accent1">
            <a:alpha val="90000"/>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6A957E6-8845-CD47-97D4-FF6A487FC9ED}">
      <dsp:nvSpPr>
        <dsp:cNvPr id="0" name=""/>
        <dsp:cNvSpPr/>
      </dsp:nvSpPr>
      <dsp:spPr>
        <a:xfrm>
          <a:off x="4413202" y="718254"/>
          <a:ext cx="4664099" cy="1275339"/>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Clinical Change: Standardized Shift Report</a:t>
          </a:r>
          <a:endParaRPr lang="en-US" sz="3200" kern="1200" dirty="0"/>
        </a:p>
      </dsp:txBody>
      <dsp:txXfrm>
        <a:off x="4475459" y="780511"/>
        <a:ext cx="4539585" cy="1150825"/>
      </dsp:txXfrm>
    </dsp:sp>
    <dsp:sp modelId="{4292A52F-F5EA-3743-A6B4-B64FCEABD04B}">
      <dsp:nvSpPr>
        <dsp:cNvPr id="0" name=""/>
        <dsp:cNvSpPr/>
      </dsp:nvSpPr>
      <dsp:spPr>
        <a:xfrm>
          <a:off x="4413202" y="2153011"/>
          <a:ext cx="4664099" cy="1275339"/>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3333"/>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baseline="0" dirty="0" smtClean="0"/>
            <a:t>WHO:</a:t>
          </a:r>
        </a:p>
        <a:p>
          <a:pPr lvl="0" algn="ctr" defTabSz="889000" rtl="0">
            <a:lnSpc>
              <a:spcPct val="90000"/>
            </a:lnSpc>
            <a:spcBef>
              <a:spcPct val="0"/>
            </a:spcBef>
            <a:spcAft>
              <a:spcPct val="35000"/>
            </a:spcAft>
          </a:pPr>
          <a:r>
            <a:rPr lang="en-US" sz="2000" kern="1200" baseline="0" dirty="0" smtClean="0"/>
            <a:t> Internally initiated change by hospital unit manager.</a:t>
          </a:r>
          <a:endParaRPr lang="en-US" sz="2000" kern="1200" dirty="0"/>
        </a:p>
      </dsp:txBody>
      <dsp:txXfrm>
        <a:off x="4475459" y="2215268"/>
        <a:ext cx="4539585" cy="1150825"/>
      </dsp:txXfrm>
    </dsp:sp>
    <dsp:sp modelId="{3F284CAE-B1D5-4343-AF90-C30E8999E028}">
      <dsp:nvSpPr>
        <dsp:cNvPr id="0" name=""/>
        <dsp:cNvSpPr/>
      </dsp:nvSpPr>
      <dsp:spPr>
        <a:xfrm>
          <a:off x="4413202" y="3587768"/>
          <a:ext cx="4664099" cy="1275339"/>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6667"/>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baseline="0" dirty="0" smtClean="0"/>
            <a:t>WHY: </a:t>
          </a:r>
        </a:p>
        <a:p>
          <a:pPr lvl="0" algn="ctr" defTabSz="889000" rtl="0">
            <a:lnSpc>
              <a:spcPct val="90000"/>
            </a:lnSpc>
            <a:spcBef>
              <a:spcPct val="0"/>
            </a:spcBef>
            <a:spcAft>
              <a:spcPct val="35000"/>
            </a:spcAft>
          </a:pPr>
          <a:r>
            <a:rPr lang="en-US" sz="2000" kern="1200" baseline="0" dirty="0" smtClean="0"/>
            <a:t>To create a more thorough shift reporting system that will increase the patient’s health outcome and safety</a:t>
          </a:r>
          <a:r>
            <a:rPr lang="en-US" sz="1600" kern="1200" baseline="0" dirty="0" smtClean="0"/>
            <a:t>.</a:t>
          </a:r>
          <a:endParaRPr lang="en-US" sz="1600" kern="1200" dirty="0"/>
        </a:p>
      </dsp:txBody>
      <dsp:txXfrm>
        <a:off x="4475459" y="3650025"/>
        <a:ext cx="4539585" cy="1150825"/>
      </dsp:txXfrm>
    </dsp:sp>
    <dsp:sp modelId="{ABAEA952-794F-F448-AD81-42248114D77A}">
      <dsp:nvSpPr>
        <dsp:cNvPr id="0" name=""/>
        <dsp:cNvSpPr/>
      </dsp:nvSpPr>
      <dsp:spPr>
        <a:xfrm>
          <a:off x="4413202" y="5022525"/>
          <a:ext cx="4664099" cy="1275339"/>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baseline="0" dirty="0" smtClean="0"/>
            <a:t>HOW: </a:t>
          </a:r>
        </a:p>
        <a:p>
          <a:pPr lvl="0" algn="ctr" defTabSz="889000" rtl="0">
            <a:lnSpc>
              <a:spcPct val="90000"/>
            </a:lnSpc>
            <a:spcBef>
              <a:spcPct val="0"/>
            </a:spcBef>
            <a:spcAft>
              <a:spcPct val="35000"/>
            </a:spcAft>
          </a:pPr>
          <a:r>
            <a:rPr lang="en-US" sz="2000" kern="1200" baseline="0" dirty="0" smtClean="0"/>
            <a:t>Develop a standardized checklist utilized by unit nurses. </a:t>
          </a:r>
          <a:endParaRPr lang="en-US" sz="2000" kern="1200" dirty="0"/>
        </a:p>
      </dsp:txBody>
      <dsp:txXfrm>
        <a:off x="4475459" y="5084782"/>
        <a:ext cx="4539585" cy="1150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B80B7-1A56-3946-B4E6-799561EF85C1}">
      <dsp:nvSpPr>
        <dsp:cNvPr id="0" name=""/>
        <dsp:cNvSpPr/>
      </dsp:nvSpPr>
      <dsp:spPr>
        <a:xfrm rot="16200000">
          <a:off x="1000017" y="-1000017"/>
          <a:ext cx="2917385" cy="4917421"/>
        </a:xfrm>
        <a:prstGeom prst="round1Rect">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u="sng" kern="1200" smtClean="0"/>
            <a:t>Change:</a:t>
          </a:r>
          <a:r>
            <a:rPr lang="en-US" sz="2400" kern="1200" smtClean="0"/>
            <a:t>  An alteration to make something different; a complex process that occurs over time and is influenced by any number of unpredictable variables</a:t>
          </a:r>
          <a:endParaRPr lang="en-US" sz="2400" kern="1200" dirty="0"/>
        </a:p>
      </dsp:txBody>
      <dsp:txXfrm rot="5400000">
        <a:off x="0" y="0"/>
        <a:ext cx="4917421" cy="2188038"/>
      </dsp:txXfrm>
    </dsp:sp>
    <dsp:sp modelId="{33843B69-F5F9-A042-8F55-A730AB22E5A0}">
      <dsp:nvSpPr>
        <dsp:cNvPr id="0" name=""/>
        <dsp:cNvSpPr/>
      </dsp:nvSpPr>
      <dsp:spPr>
        <a:xfrm>
          <a:off x="4917421" y="0"/>
          <a:ext cx="4917421" cy="2917385"/>
        </a:xfrm>
        <a:prstGeom prst="round1Rect">
          <a:avLst/>
        </a:prstGeom>
        <a:solidFill>
          <a:schemeClr val="accent1">
            <a:shade val="80000"/>
            <a:hueOff val="178225"/>
            <a:satOff val="-6406"/>
            <a:lumOff val="1018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u="sng" kern="1200" dirty="0" smtClean="0"/>
        </a:p>
        <a:p>
          <a:pPr lvl="0" algn="ctr" defTabSz="977900">
            <a:lnSpc>
              <a:spcPct val="90000"/>
            </a:lnSpc>
            <a:spcBef>
              <a:spcPct val="0"/>
            </a:spcBef>
            <a:spcAft>
              <a:spcPct val="35000"/>
            </a:spcAft>
          </a:pPr>
          <a:r>
            <a:rPr lang="en-US" sz="2200" u="sng" kern="1200" dirty="0" smtClean="0"/>
            <a:t>Planned Change:</a:t>
          </a:r>
          <a:r>
            <a:rPr lang="en-US" sz="2200" kern="1200" dirty="0" smtClean="0"/>
            <a:t> A process of intentional intervention to create something new.  In general, it is a process by which new ideas or programs are created and developed, diffused through communication, intervention, and result in consequences of adoption or rejection.</a:t>
          </a:r>
          <a:endParaRPr lang="en-US" sz="2200" kern="1200" dirty="0"/>
        </a:p>
      </dsp:txBody>
      <dsp:txXfrm>
        <a:off x="4917421" y="0"/>
        <a:ext cx="4917421" cy="2188038"/>
      </dsp:txXfrm>
    </dsp:sp>
    <dsp:sp modelId="{32A96582-3A1B-034D-B15B-C0FC4AEE5069}">
      <dsp:nvSpPr>
        <dsp:cNvPr id="0" name=""/>
        <dsp:cNvSpPr/>
      </dsp:nvSpPr>
      <dsp:spPr>
        <a:xfrm rot="10800000">
          <a:off x="0" y="2917385"/>
          <a:ext cx="4917421" cy="2917385"/>
        </a:xfrm>
        <a:prstGeom prst="round1Rect">
          <a:avLst/>
        </a:prstGeom>
        <a:solidFill>
          <a:schemeClr val="accent1">
            <a:shade val="80000"/>
            <a:hueOff val="356450"/>
            <a:satOff val="-12811"/>
            <a:lumOff val="2037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u="sng" kern="1200" dirty="0" smtClean="0"/>
            <a:t>Change Agents:</a:t>
          </a:r>
          <a:r>
            <a:rPr lang="en-US" sz="2600" kern="1200" dirty="0" smtClean="0"/>
            <a:t> A person or thing that produces a particular effect or change.</a:t>
          </a:r>
          <a:endParaRPr lang="en-US" sz="2600" kern="1200" dirty="0"/>
        </a:p>
      </dsp:txBody>
      <dsp:txXfrm rot="10800000">
        <a:off x="0" y="3646731"/>
        <a:ext cx="4917421" cy="2188038"/>
      </dsp:txXfrm>
    </dsp:sp>
    <dsp:sp modelId="{04C01F65-F2B7-8542-B9BA-A84C161A5A9F}">
      <dsp:nvSpPr>
        <dsp:cNvPr id="0" name=""/>
        <dsp:cNvSpPr/>
      </dsp:nvSpPr>
      <dsp:spPr>
        <a:xfrm rot="5400000">
          <a:off x="5917438" y="1917367"/>
          <a:ext cx="2917385" cy="4917421"/>
        </a:xfrm>
        <a:prstGeom prst="round1Rect">
          <a:avLst/>
        </a:prstGeom>
        <a:solidFill>
          <a:schemeClr val="accent1">
            <a:shade val="80000"/>
            <a:hueOff val="534675"/>
            <a:satOff val="-19217"/>
            <a:lumOff val="3055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Change Agents in this Case: The nurses on the unit , because they are the ones who are implementing the change, which will produce the effect</a:t>
          </a:r>
          <a:endParaRPr lang="en-US" sz="2600" kern="1200" dirty="0"/>
        </a:p>
      </dsp:txBody>
      <dsp:txXfrm rot="-5400000">
        <a:off x="4917421" y="3646731"/>
        <a:ext cx="4917421" cy="2188038"/>
      </dsp:txXfrm>
    </dsp:sp>
    <dsp:sp modelId="{8081A269-4320-0F4D-938F-3FD4FF10117A}">
      <dsp:nvSpPr>
        <dsp:cNvPr id="0" name=""/>
        <dsp:cNvSpPr/>
      </dsp:nvSpPr>
      <dsp:spPr>
        <a:xfrm>
          <a:off x="3062736" y="2325316"/>
          <a:ext cx="2950452" cy="1458692"/>
        </a:xfrm>
        <a:prstGeom prst="roundRect">
          <a:avLst/>
        </a:prstGeom>
        <a:solidFill>
          <a:schemeClr val="accent1">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Definitions</a:t>
          </a:r>
          <a:endParaRPr lang="en-US" sz="2600" kern="1200" dirty="0"/>
        </a:p>
      </dsp:txBody>
      <dsp:txXfrm>
        <a:off x="3133943" y="2396523"/>
        <a:ext cx="2808038" cy="1316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6A913-69E9-BF48-949D-A5ADD96185EA}">
      <dsp:nvSpPr>
        <dsp:cNvPr id="0" name=""/>
        <dsp:cNvSpPr/>
      </dsp:nvSpPr>
      <dsp:spPr>
        <a:xfrm>
          <a:off x="2791652" y="2894905"/>
          <a:ext cx="3338893" cy="3089627"/>
        </a:xfrm>
        <a:prstGeom prst="ellipse">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Phases of Planned Change:</a:t>
          </a:r>
        </a:p>
        <a:p>
          <a:pPr lvl="0" algn="ctr" defTabSz="1066800">
            <a:lnSpc>
              <a:spcPct val="90000"/>
            </a:lnSpc>
            <a:spcBef>
              <a:spcPct val="0"/>
            </a:spcBef>
            <a:spcAft>
              <a:spcPct val="35000"/>
            </a:spcAft>
          </a:pPr>
          <a:r>
            <a:rPr lang="en-US" sz="2400" kern="1200" dirty="0" smtClean="0">
              <a:solidFill>
                <a:srgbClr val="000000"/>
              </a:solidFill>
            </a:rPr>
            <a:t> Lewin’s Change Process</a:t>
          </a:r>
          <a:endParaRPr lang="en-US" sz="2400" kern="1200" dirty="0">
            <a:solidFill>
              <a:srgbClr val="000000"/>
            </a:solidFill>
          </a:endParaRPr>
        </a:p>
      </dsp:txBody>
      <dsp:txXfrm>
        <a:off x="3280622" y="3347370"/>
        <a:ext cx="2360953" cy="2184697"/>
      </dsp:txXfrm>
    </dsp:sp>
    <dsp:sp modelId="{516E5B6C-466F-064D-A948-CD4926DF6D78}">
      <dsp:nvSpPr>
        <dsp:cNvPr id="0" name=""/>
        <dsp:cNvSpPr/>
      </dsp:nvSpPr>
      <dsp:spPr>
        <a:xfrm rot="16328413">
          <a:off x="4320891" y="2668720"/>
          <a:ext cx="411164" cy="43339"/>
        </a:xfrm>
        <a:custGeom>
          <a:avLst/>
          <a:gdLst/>
          <a:ahLst/>
          <a:cxnLst/>
          <a:rect l="0" t="0" r="0" b="0"/>
          <a:pathLst>
            <a:path>
              <a:moveTo>
                <a:pt x="0" y="21669"/>
              </a:moveTo>
              <a:lnTo>
                <a:pt x="411164" y="21669"/>
              </a:lnTo>
            </a:path>
          </a:pathLst>
        </a:custGeom>
        <a:noFill/>
        <a:ln w="12700" cap="flat"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6194" y="2680110"/>
        <a:ext cx="20558" cy="20558"/>
      </dsp:txXfrm>
    </dsp:sp>
    <dsp:sp modelId="{5E714B44-2BAE-094D-8086-183E6A77C1F6}">
      <dsp:nvSpPr>
        <dsp:cNvPr id="0" name=""/>
        <dsp:cNvSpPr/>
      </dsp:nvSpPr>
      <dsp:spPr>
        <a:xfrm>
          <a:off x="3237638" y="-127757"/>
          <a:ext cx="2690634" cy="2613568"/>
        </a:xfrm>
        <a:prstGeom prst="ellipse">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u="sng" kern="1200" dirty="0" smtClean="0"/>
            <a:t>Unfreezing:</a:t>
          </a:r>
          <a:r>
            <a:rPr lang="en-US" sz="1800" kern="1200" dirty="0" smtClean="0"/>
            <a:t> Assessing, problem identification, and definition</a:t>
          </a:r>
          <a:endParaRPr lang="en-US" sz="1800" kern="1200" dirty="0"/>
        </a:p>
      </dsp:txBody>
      <dsp:txXfrm>
        <a:off x="3631672" y="254991"/>
        <a:ext cx="1902566" cy="1848072"/>
      </dsp:txXfrm>
    </dsp:sp>
    <dsp:sp modelId="{B1259E9C-569A-F44F-8CEA-DCA2360ECF4B}">
      <dsp:nvSpPr>
        <dsp:cNvPr id="0" name=""/>
        <dsp:cNvSpPr/>
      </dsp:nvSpPr>
      <dsp:spPr>
        <a:xfrm rot="19525341">
          <a:off x="5712709" y="3214980"/>
          <a:ext cx="987586" cy="43339"/>
        </a:xfrm>
        <a:custGeom>
          <a:avLst/>
          <a:gdLst/>
          <a:ahLst/>
          <a:cxnLst/>
          <a:rect l="0" t="0" r="0" b="0"/>
          <a:pathLst>
            <a:path>
              <a:moveTo>
                <a:pt x="0" y="21669"/>
              </a:moveTo>
              <a:lnTo>
                <a:pt x="987586" y="21669"/>
              </a:lnTo>
            </a:path>
          </a:pathLst>
        </a:custGeom>
        <a:noFill/>
        <a:ln w="12700" cap="flat"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81813" y="3211960"/>
        <a:ext cx="49379" cy="49379"/>
      </dsp:txXfrm>
    </dsp:sp>
    <dsp:sp modelId="{D8CFE08D-E272-F443-9A75-A56780B11B3B}">
      <dsp:nvSpPr>
        <dsp:cNvPr id="0" name=""/>
        <dsp:cNvSpPr/>
      </dsp:nvSpPr>
      <dsp:spPr>
        <a:xfrm>
          <a:off x="6335380" y="863740"/>
          <a:ext cx="2822178" cy="2622890"/>
        </a:xfrm>
        <a:prstGeom prst="ellipse">
          <a:avLst/>
        </a:prstGeom>
        <a:solidFill>
          <a:schemeClr val="accent1">
            <a:shade val="80000"/>
            <a:hueOff val="267337"/>
            <a:satOff val="-9609"/>
            <a:lumOff val="152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u="sng" kern="1200" dirty="0" smtClean="0"/>
            <a:t>Moving:</a:t>
          </a:r>
          <a:r>
            <a:rPr lang="en-US" sz="1800" kern="1200" dirty="0" smtClean="0"/>
            <a:t> </a:t>
          </a:r>
        </a:p>
        <a:p>
          <a:pPr lvl="0" algn="ctr" defTabSz="800100">
            <a:lnSpc>
              <a:spcPct val="90000"/>
            </a:lnSpc>
            <a:spcBef>
              <a:spcPct val="0"/>
            </a:spcBef>
            <a:spcAft>
              <a:spcPct val="35000"/>
            </a:spcAft>
          </a:pPr>
          <a:r>
            <a:rPr lang="en-US" sz="1800" kern="1200" dirty="0" smtClean="0"/>
            <a:t>Planning and implementing, Problem analysis and seeking alternatives</a:t>
          </a:r>
          <a:endParaRPr lang="en-US" sz="1800" kern="1200" dirty="0"/>
        </a:p>
      </dsp:txBody>
      <dsp:txXfrm>
        <a:off x="6748678" y="1247853"/>
        <a:ext cx="1995582" cy="1854664"/>
      </dsp:txXfrm>
    </dsp:sp>
    <dsp:sp modelId="{92840DDE-21FE-AF4B-A1A4-DB09679BE9EE}">
      <dsp:nvSpPr>
        <dsp:cNvPr id="0" name=""/>
        <dsp:cNvSpPr/>
      </dsp:nvSpPr>
      <dsp:spPr>
        <a:xfrm rot="13026645">
          <a:off x="2685496" y="3278024"/>
          <a:ext cx="537613" cy="43339"/>
        </a:xfrm>
        <a:custGeom>
          <a:avLst/>
          <a:gdLst/>
          <a:ahLst/>
          <a:cxnLst/>
          <a:rect l="0" t="0" r="0" b="0"/>
          <a:pathLst>
            <a:path>
              <a:moveTo>
                <a:pt x="0" y="21669"/>
              </a:moveTo>
              <a:lnTo>
                <a:pt x="537613" y="21669"/>
              </a:lnTo>
            </a:path>
          </a:pathLst>
        </a:custGeom>
        <a:noFill/>
        <a:ln w="12700" cap="flat"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40862" y="3286253"/>
        <a:ext cx="26880" cy="26880"/>
      </dsp:txXfrm>
    </dsp:sp>
    <dsp:sp modelId="{65C5D0B5-40B2-E54B-AF26-6724554EACCB}">
      <dsp:nvSpPr>
        <dsp:cNvPr id="0" name=""/>
        <dsp:cNvSpPr/>
      </dsp:nvSpPr>
      <dsp:spPr>
        <a:xfrm>
          <a:off x="289584" y="1027363"/>
          <a:ext cx="2753372" cy="2595640"/>
        </a:xfrm>
        <a:prstGeom prst="ellipse">
          <a:avLst/>
        </a:prstGeom>
        <a:solidFill>
          <a:schemeClr val="accent1">
            <a:shade val="80000"/>
            <a:hueOff val="534675"/>
            <a:satOff val="-19217"/>
            <a:lumOff val="305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u="sng" kern="1200" dirty="0" smtClean="0"/>
            <a:t>Refreezing:</a:t>
          </a:r>
          <a:r>
            <a:rPr lang="en-US" sz="1800" kern="1200" dirty="0" smtClean="0"/>
            <a:t> Evaluation, implementation, and evaluation</a:t>
          </a:r>
          <a:endParaRPr lang="en-US" sz="1800" kern="1200" dirty="0"/>
        </a:p>
      </dsp:txBody>
      <dsp:txXfrm>
        <a:off x="692806" y="1407486"/>
        <a:ext cx="1946928" cy="1835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CD9C9-E4F7-5145-A88D-49A8FC89A050}">
      <dsp:nvSpPr>
        <dsp:cNvPr id="0" name=""/>
        <dsp:cNvSpPr/>
      </dsp:nvSpPr>
      <dsp:spPr>
        <a:xfrm>
          <a:off x="2056252" y="437302"/>
          <a:ext cx="5529262" cy="1920240"/>
        </a:xfrm>
        <a:prstGeom prst="ellipse">
          <a:avLst/>
        </a:prstGeom>
        <a:solidFill>
          <a:schemeClr val="accent1">
            <a:tint val="50000"/>
            <a:alpha val="55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CCFC9E5A-360B-9F46-8A03-00BCB8076D53}">
      <dsp:nvSpPr>
        <dsp:cNvPr id="0" name=""/>
        <dsp:cNvSpPr/>
      </dsp:nvSpPr>
      <dsp:spPr>
        <a:xfrm rot="320311">
          <a:off x="1823776" y="4561449"/>
          <a:ext cx="1071562" cy="685800"/>
        </a:xfrm>
        <a:prstGeom prst="downArrow">
          <a:avLst/>
        </a:prstGeom>
        <a:solidFill>
          <a:schemeClr val="accent1">
            <a:tint val="55000"/>
            <a:hueOff val="0"/>
            <a:satOff val="0"/>
            <a:lumOff val="0"/>
            <a:alphaOff val="0"/>
          </a:schemeClr>
        </a:solidFill>
        <a:ln>
          <a:noFill/>
        </a:ln>
        <a:effectLst>
          <a:outerShdw blurRad="50800" dist="38100" dir="5400000" rotWithShape="0">
            <a:srgbClr val="000000">
              <a:alpha val="58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F7E5F538-3B28-D64C-961D-A25687BE4FDC}">
      <dsp:nvSpPr>
        <dsp:cNvPr id="0" name=""/>
        <dsp:cNvSpPr/>
      </dsp:nvSpPr>
      <dsp:spPr>
        <a:xfrm rot="397374">
          <a:off x="-91314" y="4964473"/>
          <a:ext cx="5143500" cy="128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Identify the Stakeholders</a:t>
          </a:r>
          <a:endParaRPr lang="en-US" sz="3600" kern="1200" dirty="0"/>
        </a:p>
      </dsp:txBody>
      <dsp:txXfrm>
        <a:off x="-91314" y="4964473"/>
        <a:ext cx="5143500" cy="1285875"/>
      </dsp:txXfrm>
    </dsp:sp>
    <dsp:sp modelId="{34810AB4-376B-9D44-844D-FF86F1BB689D}">
      <dsp:nvSpPr>
        <dsp:cNvPr id="0" name=""/>
        <dsp:cNvSpPr/>
      </dsp:nvSpPr>
      <dsp:spPr>
        <a:xfrm>
          <a:off x="4066503" y="2505846"/>
          <a:ext cx="1928812" cy="1928812"/>
        </a:xfrm>
        <a:prstGeom prst="ellipse">
          <a:avLst/>
        </a:prstGeom>
        <a:gradFill rotWithShape="0">
          <a:gsLst>
            <a:gs pos="0">
              <a:schemeClr val="accent1">
                <a:shade val="50000"/>
                <a:hueOff val="0"/>
                <a:satOff val="0"/>
                <a:lumOff val="0"/>
                <a:alphaOff val="0"/>
                <a:shade val="63000"/>
              </a:schemeClr>
            </a:gs>
            <a:gs pos="30000">
              <a:schemeClr val="accent1">
                <a:shade val="50000"/>
                <a:hueOff val="0"/>
                <a:satOff val="0"/>
                <a:lumOff val="0"/>
                <a:alphaOff val="0"/>
                <a:shade val="90000"/>
                <a:satMod val="110000"/>
              </a:schemeClr>
            </a:gs>
            <a:gs pos="45000">
              <a:schemeClr val="accent1">
                <a:shade val="50000"/>
                <a:hueOff val="0"/>
                <a:satOff val="0"/>
                <a:lumOff val="0"/>
                <a:alphaOff val="0"/>
                <a:shade val="100000"/>
                <a:satMod val="118000"/>
              </a:schemeClr>
            </a:gs>
            <a:gs pos="55000">
              <a:schemeClr val="accent1">
                <a:shade val="50000"/>
                <a:hueOff val="0"/>
                <a:satOff val="0"/>
                <a:lumOff val="0"/>
                <a:alphaOff val="0"/>
                <a:shade val="100000"/>
                <a:satMod val="118000"/>
              </a:schemeClr>
            </a:gs>
            <a:gs pos="73000">
              <a:schemeClr val="accent1">
                <a:shade val="50000"/>
                <a:hueOff val="0"/>
                <a:satOff val="0"/>
                <a:lumOff val="0"/>
                <a:alphaOff val="0"/>
                <a:shade val="90000"/>
                <a:satMod val="110000"/>
              </a:schemeClr>
            </a:gs>
            <a:gs pos="100000">
              <a:schemeClr val="accent1">
                <a:shade val="50000"/>
                <a:hueOff val="0"/>
                <a:satOff val="0"/>
                <a:lumOff val="0"/>
                <a:alphaOff val="0"/>
                <a:shade val="63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Communication Plan:  Verbal communication, mass emails, unit rounds</a:t>
          </a:r>
          <a:endParaRPr lang="en-US" sz="1500" kern="1200" dirty="0"/>
        </a:p>
      </dsp:txBody>
      <dsp:txXfrm>
        <a:off x="4348971" y="2788314"/>
        <a:ext cx="1363876" cy="1363876"/>
      </dsp:txXfrm>
    </dsp:sp>
    <dsp:sp modelId="{88806CAD-C84A-6A47-B0C7-8F12690B6A4B}">
      <dsp:nvSpPr>
        <dsp:cNvPr id="0" name=""/>
        <dsp:cNvSpPr/>
      </dsp:nvSpPr>
      <dsp:spPr>
        <a:xfrm>
          <a:off x="2686330" y="1058808"/>
          <a:ext cx="1928812" cy="1928812"/>
        </a:xfrm>
        <a:prstGeom prst="ellipse">
          <a:avLst/>
        </a:prstGeom>
        <a:gradFill rotWithShape="0">
          <a:gsLst>
            <a:gs pos="0">
              <a:schemeClr val="accent1">
                <a:shade val="50000"/>
                <a:hueOff val="409373"/>
                <a:satOff val="-15821"/>
                <a:lumOff val="30861"/>
                <a:alphaOff val="0"/>
                <a:shade val="63000"/>
              </a:schemeClr>
            </a:gs>
            <a:gs pos="30000">
              <a:schemeClr val="accent1">
                <a:shade val="50000"/>
                <a:hueOff val="409373"/>
                <a:satOff val="-15821"/>
                <a:lumOff val="30861"/>
                <a:alphaOff val="0"/>
                <a:shade val="90000"/>
                <a:satMod val="110000"/>
              </a:schemeClr>
            </a:gs>
            <a:gs pos="45000">
              <a:schemeClr val="accent1">
                <a:shade val="50000"/>
                <a:hueOff val="409373"/>
                <a:satOff val="-15821"/>
                <a:lumOff val="30861"/>
                <a:alphaOff val="0"/>
                <a:shade val="100000"/>
                <a:satMod val="118000"/>
              </a:schemeClr>
            </a:gs>
            <a:gs pos="55000">
              <a:schemeClr val="accent1">
                <a:shade val="50000"/>
                <a:hueOff val="409373"/>
                <a:satOff val="-15821"/>
                <a:lumOff val="30861"/>
                <a:alphaOff val="0"/>
                <a:shade val="100000"/>
                <a:satMod val="118000"/>
              </a:schemeClr>
            </a:gs>
            <a:gs pos="73000">
              <a:schemeClr val="accent1">
                <a:shade val="50000"/>
                <a:hueOff val="409373"/>
                <a:satOff val="-15821"/>
                <a:lumOff val="30861"/>
                <a:alphaOff val="0"/>
                <a:shade val="90000"/>
                <a:satMod val="110000"/>
              </a:schemeClr>
            </a:gs>
            <a:gs pos="100000">
              <a:schemeClr val="accent1">
                <a:shade val="50000"/>
                <a:hueOff val="409373"/>
                <a:satOff val="-15821"/>
                <a:lumOff val="30861"/>
                <a:alphaOff val="0"/>
                <a:shade val="63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Team Building: Staff input during meeting, staff involvement, physical presence</a:t>
          </a:r>
          <a:endParaRPr lang="en-US" sz="1500" kern="1200" dirty="0"/>
        </a:p>
      </dsp:txBody>
      <dsp:txXfrm>
        <a:off x="2968798" y="1341276"/>
        <a:ext cx="1363876" cy="1363876"/>
      </dsp:txXfrm>
    </dsp:sp>
    <dsp:sp modelId="{AA8F3C88-6020-2846-BF4B-616FEEF3218F}">
      <dsp:nvSpPr>
        <dsp:cNvPr id="0" name=""/>
        <dsp:cNvSpPr/>
      </dsp:nvSpPr>
      <dsp:spPr>
        <a:xfrm>
          <a:off x="4658006" y="592464"/>
          <a:ext cx="1928812" cy="1928812"/>
        </a:xfrm>
        <a:prstGeom prst="ellipse">
          <a:avLst/>
        </a:prstGeom>
        <a:gradFill rotWithShape="0">
          <a:gsLst>
            <a:gs pos="0">
              <a:schemeClr val="accent1">
                <a:shade val="50000"/>
                <a:hueOff val="409373"/>
                <a:satOff val="-15821"/>
                <a:lumOff val="30861"/>
                <a:alphaOff val="0"/>
                <a:shade val="63000"/>
              </a:schemeClr>
            </a:gs>
            <a:gs pos="30000">
              <a:schemeClr val="accent1">
                <a:shade val="50000"/>
                <a:hueOff val="409373"/>
                <a:satOff val="-15821"/>
                <a:lumOff val="30861"/>
                <a:alphaOff val="0"/>
                <a:shade val="90000"/>
                <a:satMod val="110000"/>
              </a:schemeClr>
            </a:gs>
            <a:gs pos="45000">
              <a:schemeClr val="accent1">
                <a:shade val="50000"/>
                <a:hueOff val="409373"/>
                <a:satOff val="-15821"/>
                <a:lumOff val="30861"/>
                <a:alphaOff val="0"/>
                <a:shade val="100000"/>
                <a:satMod val="118000"/>
              </a:schemeClr>
            </a:gs>
            <a:gs pos="55000">
              <a:schemeClr val="accent1">
                <a:shade val="50000"/>
                <a:hueOff val="409373"/>
                <a:satOff val="-15821"/>
                <a:lumOff val="30861"/>
                <a:alphaOff val="0"/>
                <a:shade val="100000"/>
                <a:satMod val="118000"/>
              </a:schemeClr>
            </a:gs>
            <a:gs pos="73000">
              <a:schemeClr val="accent1">
                <a:shade val="50000"/>
                <a:hueOff val="409373"/>
                <a:satOff val="-15821"/>
                <a:lumOff val="30861"/>
                <a:alphaOff val="0"/>
                <a:shade val="90000"/>
                <a:satMod val="110000"/>
              </a:schemeClr>
            </a:gs>
            <a:gs pos="100000">
              <a:schemeClr val="accent1">
                <a:shade val="50000"/>
                <a:hueOff val="409373"/>
                <a:satOff val="-15821"/>
                <a:lumOff val="30861"/>
                <a:alphaOff val="0"/>
                <a:shade val="63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Stakeholders: Unit manager, unit nurses, patient care tech, patient and patient family</a:t>
          </a:r>
          <a:endParaRPr lang="en-US" sz="1500" kern="1200" dirty="0"/>
        </a:p>
      </dsp:txBody>
      <dsp:txXfrm>
        <a:off x="4940474" y="874932"/>
        <a:ext cx="1363876" cy="1363876"/>
      </dsp:txXfrm>
    </dsp:sp>
    <dsp:sp modelId="{88E5CB95-3A39-C746-9892-BC42B82544C0}">
      <dsp:nvSpPr>
        <dsp:cNvPr id="0" name=""/>
        <dsp:cNvSpPr/>
      </dsp:nvSpPr>
      <dsp:spPr>
        <a:xfrm>
          <a:off x="1789356" y="308923"/>
          <a:ext cx="6346273" cy="5435383"/>
        </a:xfrm>
        <a:prstGeom prst="funnel">
          <a:avLst/>
        </a:prstGeom>
        <a:solidFill>
          <a:schemeClr val="lt1">
            <a:alpha val="55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E080A-58A1-084B-A830-7CE20A4A530E}" type="datetimeFigureOut">
              <a:rPr lang="en-US" smtClean="0"/>
              <a:pPr/>
              <a:t>9/7/12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FFE06-5C6A-B746-8478-A3658CEE86CA}" type="slidenum">
              <a:rPr lang="en-US" smtClean="0"/>
              <a:pPr/>
              <a:t>‹#›</a:t>
            </a:fld>
            <a:endParaRPr lang="en-US"/>
          </a:p>
        </p:txBody>
      </p:sp>
    </p:spTree>
    <p:extLst>
      <p:ext uri="{BB962C8B-B14F-4D97-AF65-F5344CB8AC3E}">
        <p14:creationId xmlns:p14="http://schemas.microsoft.com/office/powerpoint/2010/main" val="403911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FFE06-5C6A-B746-8478-A3658CEE86CA}"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FFE06-5C6A-B746-8478-A3658CEE86CA}"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dirty="0" smtClean="0"/>
              <a:t>Bedside reporting WHAT NOT TO DO:</a:t>
            </a:r>
          </a:p>
          <a:p>
            <a:pPr marL="68580" indent="0">
              <a:buNone/>
            </a:pPr>
            <a:r>
              <a:rPr lang="en-US" dirty="0" smtClean="0"/>
              <a:t>http://</a:t>
            </a:r>
            <a:r>
              <a:rPr lang="en-US" dirty="0" err="1" smtClean="0"/>
              <a:t>youtube</a:t>
            </a:r>
            <a:r>
              <a:rPr lang="en-US" dirty="0" smtClean="0"/>
              <a:t>/Pu2wwiUPWGo</a:t>
            </a:r>
          </a:p>
          <a:p>
            <a:endParaRPr lang="en-US" dirty="0"/>
          </a:p>
        </p:txBody>
      </p:sp>
      <p:sp>
        <p:nvSpPr>
          <p:cNvPr id="4" name="Slide Number Placeholder 3"/>
          <p:cNvSpPr>
            <a:spLocks noGrp="1"/>
          </p:cNvSpPr>
          <p:nvPr>
            <p:ph type="sldNum" sz="quarter" idx="10"/>
          </p:nvPr>
        </p:nvSpPr>
        <p:spPr/>
        <p:txBody>
          <a:bodyPr/>
          <a:lstStyle/>
          <a:p>
            <a:fld id="{B91FFE06-5C6A-B746-8478-A3658CEE86CA}" type="slidenum">
              <a:rPr lang="en-US" smtClean="0"/>
              <a:pPr/>
              <a:t>11</a:t>
            </a:fld>
            <a:endParaRPr lang="en-US"/>
          </a:p>
        </p:txBody>
      </p:sp>
    </p:spTree>
    <p:extLst>
      <p:ext uri="{BB962C8B-B14F-4D97-AF65-F5344CB8AC3E}">
        <p14:creationId xmlns:p14="http://schemas.microsoft.com/office/powerpoint/2010/main" val="201778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FFE06-5C6A-B746-8478-A3658CEE86CA}"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Approx. cost for month of implementation: 3,300</a:t>
            </a:r>
            <a:r>
              <a:rPr lang="en-US" baseline="0" dirty="0" smtClean="0"/>
              <a:t> implement on day shift, 4,500 implement on night shift (shift differential), 7600 implement on both shifts (1 set of supplies sufficient for both shifts)</a:t>
            </a:r>
          </a:p>
          <a:p>
            <a:r>
              <a:rPr lang="en-US" baseline="0" dirty="0" smtClean="0"/>
              <a:t>Does not include overhead (electricity, heating, internet, rent) costs</a:t>
            </a:r>
          </a:p>
          <a:p>
            <a:r>
              <a:rPr lang="en-US" baseline="0" dirty="0" smtClean="0"/>
              <a:t>Personnel cost most variable</a:t>
            </a:r>
          </a:p>
          <a:p>
            <a:r>
              <a:rPr lang="en-US" baseline="0" dirty="0" smtClean="0"/>
              <a:t>500 unallocated expenses (w/o= 6600 implement on both shifts)</a:t>
            </a:r>
          </a:p>
          <a:p>
            <a:endParaRPr lang="en-US" dirty="0"/>
          </a:p>
        </p:txBody>
      </p:sp>
      <p:sp>
        <p:nvSpPr>
          <p:cNvPr id="4" name="Slide Number Placeholder 3"/>
          <p:cNvSpPr>
            <a:spLocks noGrp="1"/>
          </p:cNvSpPr>
          <p:nvPr>
            <p:ph type="sldNum" sz="quarter" idx="10"/>
          </p:nvPr>
        </p:nvSpPr>
        <p:spPr/>
        <p:txBody>
          <a:bodyPr/>
          <a:lstStyle/>
          <a:p>
            <a:fld id="{B91FFE06-5C6A-B746-8478-A3658CEE86C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u="sng" dirty="0" smtClean="0"/>
              <a:t>Quality Tracker </a:t>
            </a:r>
            <a:r>
              <a:rPr lang="en-US" dirty="0" smtClean="0"/>
              <a:t>is the organizational tool for documenting assessment indicators (monitors to measure current process performance) and improvement indicators (measures that state the starting point for an improvement and a target/goal to be reached</a:t>
            </a:r>
          </a:p>
          <a:p>
            <a:endParaRPr lang="en-US" dirty="0"/>
          </a:p>
        </p:txBody>
      </p:sp>
      <p:sp>
        <p:nvSpPr>
          <p:cNvPr id="4" name="Slide Number Placeholder 3"/>
          <p:cNvSpPr>
            <a:spLocks noGrp="1"/>
          </p:cNvSpPr>
          <p:nvPr>
            <p:ph type="sldNum" sz="quarter" idx="10"/>
          </p:nvPr>
        </p:nvSpPr>
        <p:spPr/>
        <p:txBody>
          <a:bodyPr/>
          <a:lstStyle/>
          <a:p>
            <a:fld id="{B91FFE06-5C6A-B746-8478-A3658CEE86CA}" type="slidenum">
              <a:rPr lang="en-US" smtClean="0"/>
              <a:pPr/>
              <a:t>15</a:t>
            </a:fld>
            <a:endParaRPr lang="en-US"/>
          </a:p>
        </p:txBody>
      </p:sp>
    </p:spTree>
    <p:extLst>
      <p:ext uri="{BB962C8B-B14F-4D97-AF65-F5344CB8AC3E}">
        <p14:creationId xmlns:p14="http://schemas.microsoft.com/office/powerpoint/2010/main" val="428126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September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September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September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September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September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September 7,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September 7,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September 7,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September 7,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September 7,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September 7,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September 7, 2012</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udergroup.com/tools/bedside_shiftreport/BedsideReportPacket.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412472"/>
            <a:ext cx="3886200" cy="1524000"/>
          </a:xfrm>
        </p:spPr>
        <p:txBody>
          <a:bodyPr/>
          <a:lstStyle/>
          <a:p>
            <a:r>
              <a:rPr lang="en-US" dirty="0" smtClean="0"/>
              <a:t>Clinical Change Project</a:t>
            </a:r>
            <a:endParaRPr lang="en-US" dirty="0"/>
          </a:p>
        </p:txBody>
      </p:sp>
      <p:sp>
        <p:nvSpPr>
          <p:cNvPr id="3" name="Subtitle 2"/>
          <p:cNvSpPr>
            <a:spLocks noGrp="1"/>
          </p:cNvSpPr>
          <p:nvPr>
            <p:ph type="subTitle" idx="1"/>
          </p:nvPr>
        </p:nvSpPr>
        <p:spPr/>
        <p:txBody>
          <a:bodyPr>
            <a:normAutofit/>
          </a:bodyPr>
          <a:lstStyle/>
          <a:p>
            <a:r>
              <a:rPr lang="en-US" smtClean="0"/>
              <a:t>Sarah </a:t>
            </a:r>
            <a:r>
              <a:rPr lang="en-US" smtClean="0"/>
              <a:t>Ashour</a:t>
            </a:r>
            <a:endParaRPr lang="en-US" dirty="0" smtClean="0"/>
          </a:p>
        </p:txBody>
      </p:sp>
      <p:pic>
        <p:nvPicPr>
          <p:cNvPr id="4" name="Picture 3" descr="affirmationsforhealt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92" y="640916"/>
            <a:ext cx="3496781" cy="4271236"/>
          </a:xfrm>
          <a:prstGeom prst="rect">
            <a:avLst/>
          </a:prstGeom>
        </p:spPr>
      </p:pic>
    </p:spTree>
    <p:extLst>
      <p:ext uri="{BB962C8B-B14F-4D97-AF65-F5344CB8AC3E}">
        <p14:creationId xmlns:p14="http://schemas.microsoft.com/office/powerpoint/2010/main" val="364631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448690" y="-868978"/>
            <a:ext cx="6066109" cy="86108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90348686"/>
              </p:ext>
            </p:extLst>
          </p:nvPr>
        </p:nvGraphicFramePr>
        <p:xfrm>
          <a:off x="0" y="-394704"/>
          <a:ext cx="965891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95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Identify the stake holders </a:t>
            </a:r>
            <a:br>
              <a:rPr lang="en-US" dirty="0" smtClean="0"/>
            </a:br>
            <a:r>
              <a:rPr lang="en-US" sz="2000" dirty="0" smtClean="0"/>
              <a:t>Factors that predict successful change</a:t>
            </a:r>
            <a:endParaRPr lang="en-US" sz="2000" dirty="0"/>
          </a:p>
        </p:txBody>
      </p:sp>
      <p:sp>
        <p:nvSpPr>
          <p:cNvPr id="3" name="Content Placeholder 2"/>
          <p:cNvSpPr>
            <a:spLocks noGrp="1"/>
          </p:cNvSpPr>
          <p:nvPr>
            <p:ph idx="1"/>
          </p:nvPr>
        </p:nvSpPr>
        <p:spPr>
          <a:xfrm>
            <a:off x="517507" y="1342093"/>
            <a:ext cx="8092492" cy="4200392"/>
          </a:xfrm>
        </p:spPr>
        <p:txBody>
          <a:bodyPr>
            <a:normAutofit lnSpcReduction="10000"/>
          </a:bodyPr>
          <a:lstStyle/>
          <a:p>
            <a:pPr marL="425196" indent="-342900">
              <a:buFont typeface="Wingdings" charset="2"/>
              <a:buChar char="v"/>
            </a:pPr>
            <a:r>
              <a:rPr lang="en-US" dirty="0" smtClean="0"/>
              <a:t>Follow up- Timeline for intervention</a:t>
            </a:r>
            <a:endParaRPr lang="en-US" dirty="0"/>
          </a:p>
          <a:p>
            <a:pPr marL="425196" indent="-342900">
              <a:buFont typeface="Wingdings" charset="2"/>
              <a:buChar char="v"/>
            </a:pPr>
            <a:r>
              <a:rPr lang="en-US" dirty="0"/>
              <a:t>Evaluation- </a:t>
            </a:r>
            <a:r>
              <a:rPr lang="en-US" dirty="0" smtClean="0"/>
              <a:t>Quality </a:t>
            </a:r>
            <a:r>
              <a:rPr lang="en-US" dirty="0"/>
              <a:t>tracker </a:t>
            </a:r>
            <a:r>
              <a:rPr lang="en-US" dirty="0" smtClean="0"/>
              <a:t>dashboard</a:t>
            </a:r>
            <a:endParaRPr lang="en-US" dirty="0"/>
          </a:p>
          <a:p>
            <a:pPr marL="425196" indent="-342900">
              <a:buFont typeface="Wingdings" charset="2"/>
              <a:buChar char="v"/>
            </a:pPr>
            <a:r>
              <a:rPr lang="en-US" dirty="0" smtClean="0"/>
              <a:t>Relative </a:t>
            </a:r>
            <a:r>
              <a:rPr lang="en-US" dirty="0"/>
              <a:t>advantage : The degree to which the change is thought to be better than the status quo – improvement of communication</a:t>
            </a:r>
          </a:p>
          <a:p>
            <a:pPr marL="425196" indent="-342900">
              <a:buFont typeface="Wingdings" charset="2"/>
              <a:buChar char="v"/>
            </a:pPr>
            <a:r>
              <a:rPr lang="en-US" dirty="0" smtClean="0"/>
              <a:t>Compatibility</a:t>
            </a:r>
            <a:r>
              <a:rPr lang="en-US" dirty="0"/>
              <a:t>: The degree to which the change is compatible with existing values of the individuals or group-value patient safety</a:t>
            </a:r>
          </a:p>
          <a:p>
            <a:pPr marL="425196" indent="-342900">
              <a:buFont typeface="Wingdings" charset="2"/>
              <a:buChar char="v"/>
            </a:pPr>
            <a:r>
              <a:rPr lang="en-US" dirty="0" smtClean="0"/>
              <a:t>Complexity</a:t>
            </a:r>
            <a:r>
              <a:rPr lang="en-US" dirty="0"/>
              <a:t>: the degree to which a change is perceived as difficult to use and understand- easy so more likely to succeed</a:t>
            </a:r>
          </a:p>
          <a:p>
            <a:pPr>
              <a:buFont typeface="Wingdings" charset="2"/>
              <a:buChar char="v"/>
            </a:pPr>
            <a:r>
              <a:rPr lang="en-US" dirty="0" err="1"/>
              <a:t>Trialability</a:t>
            </a:r>
            <a:r>
              <a:rPr lang="en-US" dirty="0"/>
              <a:t>: The degree to which a change can be tested out on a limited basis- holding trial on unit and if succeeds then other units will want to implement </a:t>
            </a:r>
          </a:p>
          <a:p>
            <a:pPr>
              <a:buFont typeface="Wingdings" charset="2"/>
              <a:buChar char="v"/>
            </a:pPr>
            <a:r>
              <a:rPr lang="en-US" dirty="0" err="1"/>
              <a:t>Observability</a:t>
            </a:r>
            <a:r>
              <a:rPr lang="en-US" dirty="0"/>
              <a:t>: the degree to which the results of a change are visible to others- reduction </a:t>
            </a:r>
            <a:r>
              <a:rPr lang="en-US" dirty="0" smtClean="0"/>
              <a:t>of medical </a:t>
            </a:r>
            <a:r>
              <a:rPr lang="en-US" dirty="0"/>
              <a:t>errors and </a:t>
            </a:r>
            <a:r>
              <a:rPr lang="en-US" dirty="0" smtClean="0"/>
              <a:t>improvement </a:t>
            </a:r>
            <a:r>
              <a:rPr lang="en-US" dirty="0"/>
              <a:t>of patient </a:t>
            </a:r>
            <a:r>
              <a:rPr lang="en-US" dirty="0" smtClean="0"/>
              <a:t>safety</a:t>
            </a:r>
            <a:endParaRPr lang="en-US" dirty="0"/>
          </a:p>
          <a:p>
            <a:pPr marL="68580" indent="0">
              <a:buNone/>
            </a:pPr>
            <a:endParaRPr lang="en-US" dirty="0"/>
          </a:p>
        </p:txBody>
      </p:sp>
    </p:spTree>
    <p:extLst>
      <p:ext uri="{BB962C8B-B14F-4D97-AF65-F5344CB8AC3E}">
        <p14:creationId xmlns:p14="http://schemas.microsoft.com/office/powerpoint/2010/main" val="59561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Plan the Intervention </a:t>
            </a:r>
            <a:br>
              <a:rPr lang="en-US" dirty="0" smtClean="0"/>
            </a:br>
            <a:r>
              <a:rPr lang="en-US" sz="1600" dirty="0" smtClean="0"/>
              <a:t> </a:t>
            </a:r>
            <a:r>
              <a:rPr lang="en-US" sz="2000" dirty="0" smtClean="0"/>
              <a:t>Supplies, Personnel, &amp; Budget</a:t>
            </a:r>
            <a:endParaRPr lang="en-US" sz="2000" dirty="0"/>
          </a:p>
        </p:txBody>
      </p:sp>
      <p:sp>
        <p:nvSpPr>
          <p:cNvPr id="3" name="Content Placeholder 2"/>
          <p:cNvSpPr>
            <a:spLocks noGrp="1"/>
          </p:cNvSpPr>
          <p:nvPr>
            <p:ph idx="1"/>
          </p:nvPr>
        </p:nvSpPr>
        <p:spPr>
          <a:xfrm>
            <a:off x="685800" y="1417638"/>
            <a:ext cx="7772400" cy="3916363"/>
          </a:xfrm>
        </p:spPr>
        <p:txBody>
          <a:bodyPr>
            <a:normAutofit/>
          </a:bodyPr>
          <a:lstStyle/>
          <a:p>
            <a:pPr>
              <a:buFont typeface="Wingdings" charset="2"/>
              <a:buChar char="Ø"/>
            </a:pPr>
            <a:r>
              <a:rPr lang="en-US" dirty="0" smtClean="0"/>
              <a:t> </a:t>
            </a:r>
            <a:r>
              <a:rPr lang="en-US" sz="2400" b="1" u="sng" dirty="0" smtClean="0"/>
              <a:t>APPROXIMATE </a:t>
            </a:r>
            <a:r>
              <a:rPr lang="en-US" sz="2600" b="1" u="sng" dirty="0" smtClean="0"/>
              <a:t>COST: $3,300-4,500</a:t>
            </a:r>
            <a:endParaRPr lang="en-US" sz="2600" u="sng" dirty="0" smtClean="0"/>
          </a:p>
          <a:p>
            <a:pPr lvl="1">
              <a:buFont typeface="Wingdings" charset="2"/>
              <a:buChar char="Ø"/>
            </a:pPr>
            <a:r>
              <a:rPr lang="en-US" dirty="0" smtClean="0"/>
              <a:t>Supplies: $200</a:t>
            </a:r>
          </a:p>
          <a:p>
            <a:pPr lvl="2">
              <a:buFont typeface="Wingdings" charset="2"/>
              <a:buChar char="v"/>
            </a:pPr>
            <a:r>
              <a:rPr lang="en-US" dirty="0">
                <a:solidFill>
                  <a:srgbClr val="86CE24"/>
                </a:solidFill>
              </a:rPr>
              <a:t>Paper</a:t>
            </a:r>
            <a:endParaRPr lang="en-US" dirty="0" smtClean="0">
              <a:solidFill>
                <a:srgbClr val="86CE24"/>
              </a:solidFill>
            </a:endParaRPr>
          </a:p>
          <a:p>
            <a:pPr lvl="3">
              <a:buFont typeface="Wingdings" charset="2"/>
              <a:buChar char="v"/>
            </a:pPr>
            <a:r>
              <a:rPr lang="en-US" dirty="0" smtClean="0"/>
              <a:t>Copy </a:t>
            </a:r>
            <a:r>
              <a:rPr lang="en-US" dirty="0"/>
              <a:t>Paper, 8 1/2" x 11", 20 Lb, 500 Sheets Per Ream, Case Of 10 Reams $39.99</a:t>
            </a:r>
          </a:p>
          <a:p>
            <a:pPr lvl="2">
              <a:buFont typeface="Wingdings" charset="2"/>
              <a:buChar char="v"/>
            </a:pPr>
            <a:r>
              <a:rPr lang="en-US" dirty="0">
                <a:solidFill>
                  <a:schemeClr val="accent1"/>
                </a:solidFill>
              </a:rPr>
              <a:t>Ink</a:t>
            </a:r>
            <a:endParaRPr lang="en-US" dirty="0" smtClean="0">
              <a:solidFill>
                <a:schemeClr val="accent1"/>
              </a:solidFill>
            </a:endParaRPr>
          </a:p>
          <a:p>
            <a:pPr lvl="3">
              <a:buFont typeface="Wingdings" charset="2"/>
              <a:buChar char="v"/>
            </a:pPr>
            <a:r>
              <a:rPr lang="en-US" dirty="0" smtClean="0"/>
              <a:t>Black Toner Cartridge, </a:t>
            </a:r>
            <a:r>
              <a:rPr lang="en-US" dirty="0"/>
              <a:t>7000 pages $157.99</a:t>
            </a:r>
            <a:endParaRPr lang="en-US" dirty="0" smtClean="0"/>
          </a:p>
          <a:p>
            <a:pPr lvl="1">
              <a:buFont typeface="Wingdings" charset="2"/>
              <a:buChar char="Ø"/>
            </a:pPr>
            <a:r>
              <a:rPr lang="en-US" sz="1654" dirty="0" smtClean="0"/>
              <a:t>Personnel: $3,000-4,200</a:t>
            </a:r>
          </a:p>
          <a:p>
            <a:pPr lvl="2">
              <a:buFont typeface="Wingdings" charset="2"/>
              <a:buChar char="v"/>
            </a:pPr>
            <a:r>
              <a:rPr lang="en-US" dirty="0" smtClean="0">
                <a:solidFill>
                  <a:schemeClr val="accent1"/>
                </a:solidFill>
              </a:rPr>
              <a:t>RN </a:t>
            </a:r>
            <a:r>
              <a:rPr lang="en-US" dirty="0">
                <a:solidFill>
                  <a:schemeClr val="accent1"/>
                </a:solidFill>
              </a:rPr>
              <a:t>$25/hr </a:t>
            </a:r>
          </a:p>
          <a:p>
            <a:pPr lvl="2">
              <a:buFont typeface="Wingdings" charset="2"/>
              <a:buChar char="v"/>
            </a:pPr>
            <a:r>
              <a:rPr lang="en-US" dirty="0">
                <a:solidFill>
                  <a:schemeClr val="accent1"/>
                </a:solidFill>
              </a:rPr>
              <a:t>Charge Nurse $30/</a:t>
            </a:r>
            <a:r>
              <a:rPr lang="en-US" dirty="0" err="1">
                <a:solidFill>
                  <a:schemeClr val="accent1"/>
                </a:solidFill>
              </a:rPr>
              <a:t>hr</a:t>
            </a:r>
            <a:endParaRPr lang="en-US" dirty="0">
              <a:solidFill>
                <a:schemeClr val="accent1"/>
              </a:solidFill>
            </a:endParaRPr>
          </a:p>
          <a:p>
            <a:pPr lvl="2">
              <a:buFont typeface="Wingdings" charset="2"/>
              <a:buChar char="v"/>
            </a:pPr>
            <a:r>
              <a:rPr lang="en-US" dirty="0">
                <a:solidFill>
                  <a:schemeClr val="accent1"/>
                </a:solidFill>
              </a:rPr>
              <a:t>RN Manager $37/</a:t>
            </a:r>
            <a:r>
              <a:rPr lang="en-US" dirty="0" smtClean="0">
                <a:solidFill>
                  <a:schemeClr val="accent1"/>
                </a:solidFill>
              </a:rPr>
              <a:t>hr</a:t>
            </a:r>
          </a:p>
          <a:p>
            <a:pPr lvl="1">
              <a:buFont typeface="Wingdings" charset="2"/>
              <a:buChar char="Ø"/>
            </a:pPr>
            <a:r>
              <a:rPr lang="en-US" dirty="0" smtClean="0"/>
              <a:t>Incentives: $100</a:t>
            </a:r>
            <a:endParaRPr lang="en-US" dirty="0"/>
          </a:p>
        </p:txBody>
      </p:sp>
    </p:spTree>
    <p:extLst>
      <p:ext uri="{BB962C8B-B14F-4D97-AF65-F5344CB8AC3E}">
        <p14:creationId xmlns:p14="http://schemas.microsoft.com/office/powerpoint/2010/main" val="382674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91540108"/>
              </p:ext>
            </p:extLst>
          </p:nvPr>
        </p:nvGraphicFramePr>
        <p:xfrm>
          <a:off x="402047" y="461208"/>
          <a:ext cx="8273929" cy="6251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02047" y="65144"/>
            <a:ext cx="8273929" cy="561683"/>
          </a:xfrm>
        </p:spPr>
        <p:txBody>
          <a:bodyPr>
            <a:normAutofit/>
          </a:bodyPr>
          <a:lstStyle/>
          <a:p>
            <a:pPr marL="68580" indent="0" algn="ctr">
              <a:buNone/>
            </a:pPr>
            <a:r>
              <a:rPr lang="en-US" sz="2400" dirty="0" smtClean="0"/>
              <a:t>TIMELINE FOR INTERVENTION</a:t>
            </a:r>
            <a:endParaRPr lang="en-US" sz="2400" dirty="0"/>
          </a:p>
        </p:txBody>
      </p:sp>
    </p:spTree>
    <p:extLst>
      <p:ext uri="{BB962C8B-B14F-4D97-AF65-F5344CB8AC3E}">
        <p14:creationId xmlns:p14="http://schemas.microsoft.com/office/powerpoint/2010/main" val="133048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59471426"/>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23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Change Cont’d</a:t>
            </a:r>
            <a:endParaRPr lang="en-US" dirty="0"/>
          </a:p>
        </p:txBody>
      </p:sp>
      <p:sp>
        <p:nvSpPr>
          <p:cNvPr id="3" name="Content Placeholder 2"/>
          <p:cNvSpPr>
            <a:spLocks noGrp="1"/>
          </p:cNvSpPr>
          <p:nvPr>
            <p:ph idx="1"/>
          </p:nvPr>
        </p:nvSpPr>
        <p:spPr>
          <a:xfrm>
            <a:off x="343275" y="1274139"/>
            <a:ext cx="8461740" cy="5161269"/>
          </a:xfrm>
        </p:spPr>
        <p:txBody>
          <a:bodyPr>
            <a:normAutofit/>
          </a:bodyPr>
          <a:lstStyle/>
          <a:p>
            <a:pPr>
              <a:buFont typeface="Wingdings" charset="2"/>
              <a:buChar char="v"/>
            </a:pPr>
            <a:r>
              <a:rPr lang="en-US" dirty="0"/>
              <a:t> </a:t>
            </a:r>
            <a:r>
              <a:rPr lang="en-US" dirty="0" smtClean="0"/>
              <a:t>What?</a:t>
            </a:r>
          </a:p>
          <a:p>
            <a:pPr lvl="1">
              <a:buFont typeface="Wingdings" charset="2"/>
              <a:buChar char="u"/>
            </a:pPr>
            <a:r>
              <a:rPr lang="en-US" dirty="0" smtClean="0"/>
              <a:t>Using the ‘quality tracker dashboard’, the nurse manager will collect and document daily  data related to medication errors, sentinel events, patient outcomes, and number of incidence reports.  	</a:t>
            </a:r>
          </a:p>
          <a:p>
            <a:pPr lvl="1">
              <a:buFont typeface="Wingdings" charset="2"/>
              <a:buChar char="u"/>
            </a:pPr>
            <a:r>
              <a:rPr lang="en-US" dirty="0"/>
              <a:t> </a:t>
            </a:r>
            <a:r>
              <a:rPr lang="en-US" dirty="0" smtClean="0"/>
              <a:t>‘Near misses, an event or error that had the potential to cause harm or reach a customer but was identified early enough in the process that it was avoided or corrected, will also be documented. </a:t>
            </a:r>
          </a:p>
          <a:p>
            <a:pPr lvl="1">
              <a:buFont typeface="Wingdings" charset="2"/>
              <a:buChar char="u"/>
            </a:pPr>
            <a:r>
              <a:rPr lang="en-US" dirty="0"/>
              <a:t> </a:t>
            </a:r>
            <a:r>
              <a:rPr lang="en-US" dirty="0" smtClean="0"/>
              <a:t>To make reporting as easy and as sufficient as possible, a safety line will also be established; the goal is to maintain a non-punitive reporting system where one can gather data to identify opportunities for continuous improvement before an error occurs. </a:t>
            </a:r>
          </a:p>
          <a:p>
            <a:pPr lvl="1">
              <a:buFont typeface="Wingdings" charset="2"/>
              <a:buChar char="u"/>
            </a:pPr>
            <a:r>
              <a:rPr lang="en-US" dirty="0"/>
              <a:t> </a:t>
            </a:r>
            <a:r>
              <a:rPr lang="en-US" dirty="0" smtClean="0"/>
              <a:t>‘Tracer’ visits will also take place, which will include observations of direct care, observation of medication process, observation of environment of care, as well as interdisciplinary team reviews and meetings. </a:t>
            </a:r>
          </a:p>
          <a:p>
            <a:pPr marL="468630" lvl="1" indent="0">
              <a:buNone/>
            </a:pPr>
            <a:endParaRPr lang="en-US" dirty="0" smtClean="0"/>
          </a:p>
          <a:p>
            <a:pPr marL="68580" indent="0">
              <a:buNone/>
            </a:pPr>
            <a:endParaRPr lang="en-US" dirty="0" smtClean="0"/>
          </a:p>
          <a:p>
            <a:pPr marL="68580" indent="0">
              <a:buNone/>
            </a:pPr>
            <a:r>
              <a:rPr lang="en-US" dirty="0" smtClean="0"/>
              <a:t> </a:t>
            </a:r>
            <a:endParaRPr lang="en-US" dirty="0"/>
          </a:p>
        </p:txBody>
      </p:sp>
    </p:spTree>
    <p:extLst>
      <p:ext uri="{BB962C8B-B14F-4D97-AF65-F5344CB8AC3E}">
        <p14:creationId xmlns:p14="http://schemas.microsoft.com/office/powerpoint/2010/main" val="307697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Change Cont’d</a:t>
            </a:r>
          </a:p>
        </p:txBody>
      </p:sp>
      <p:sp>
        <p:nvSpPr>
          <p:cNvPr id="3" name="Content Placeholder 2"/>
          <p:cNvSpPr>
            <a:spLocks noGrp="1"/>
          </p:cNvSpPr>
          <p:nvPr>
            <p:ph idx="1"/>
          </p:nvPr>
        </p:nvSpPr>
        <p:spPr>
          <a:xfrm>
            <a:off x="685800" y="1417638"/>
            <a:ext cx="7772400" cy="3916363"/>
          </a:xfrm>
        </p:spPr>
        <p:txBody>
          <a:bodyPr>
            <a:normAutofit/>
          </a:bodyPr>
          <a:lstStyle/>
          <a:p>
            <a:pPr>
              <a:buFont typeface="Wingdings" charset="2"/>
              <a:buChar char="v"/>
            </a:pPr>
            <a:r>
              <a:rPr lang="en-US" dirty="0" smtClean="0"/>
              <a:t>  How </a:t>
            </a:r>
            <a:r>
              <a:rPr lang="en-US" smtClean="0"/>
              <a:t>and When?</a:t>
            </a:r>
            <a:endParaRPr lang="en-US" dirty="0" smtClean="0"/>
          </a:p>
          <a:p>
            <a:pPr lvl="1">
              <a:buFont typeface="Wingdings" charset="2"/>
              <a:buChar char="u"/>
            </a:pPr>
            <a:r>
              <a:rPr lang="en-US" dirty="0" smtClean="0"/>
              <a:t>Using the quality tracker, information reported from months prior will be compared with data collected after the quality improvement plan has been established and taken place. </a:t>
            </a:r>
          </a:p>
          <a:p>
            <a:pPr lvl="1">
              <a:buFont typeface="Wingdings" charset="2"/>
              <a:buChar char="u"/>
            </a:pPr>
            <a:r>
              <a:rPr lang="en-US" dirty="0"/>
              <a:t> </a:t>
            </a:r>
            <a:r>
              <a:rPr lang="en-US" dirty="0" smtClean="0"/>
              <a:t>The quality tracker action plan will then be used to document the improvement process. </a:t>
            </a:r>
          </a:p>
          <a:p>
            <a:pPr lvl="1">
              <a:buFont typeface="Wingdings" charset="2"/>
              <a:buChar char="u"/>
            </a:pPr>
            <a:r>
              <a:rPr lang="en-US" dirty="0"/>
              <a:t> </a:t>
            </a:r>
            <a:r>
              <a:rPr lang="en-US" dirty="0" smtClean="0"/>
              <a:t>This action plan, as well as the quality tracker dashboard will be shared with employees on a regular basis in department meetings and through visual displays within the department. </a:t>
            </a:r>
            <a:endParaRPr lang="en-US" dirty="0"/>
          </a:p>
          <a:p>
            <a:pPr lvl="1">
              <a:buFont typeface="Wingdings" charset="2"/>
              <a:buChar char="u"/>
            </a:pPr>
            <a:r>
              <a:rPr lang="en-US" dirty="0" smtClean="0"/>
              <a:t> Regular two-way communication and involvement of the frontline staff ensure the department is focusing on satisfying their customer needs. </a:t>
            </a:r>
          </a:p>
          <a:p>
            <a:pPr lvl="1">
              <a:buFont typeface="Wingdings" charset="2"/>
              <a:buChar char="u"/>
            </a:pPr>
            <a:r>
              <a:rPr lang="en-US" dirty="0"/>
              <a:t> </a:t>
            </a:r>
            <a:r>
              <a:rPr lang="en-US" dirty="0" smtClean="0"/>
              <a:t>This ensures expectations for continuous improvements.</a:t>
            </a:r>
            <a:endParaRPr lang="en-US" dirty="0"/>
          </a:p>
        </p:txBody>
      </p:sp>
    </p:spTree>
    <p:extLst>
      <p:ext uri="{BB962C8B-B14F-4D97-AF65-F5344CB8AC3E}">
        <p14:creationId xmlns:p14="http://schemas.microsoft.com/office/powerpoint/2010/main" val="106688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7"/>
            <a:ext cx="7772400" cy="2896265"/>
          </a:xfrm>
        </p:spPr>
        <p:txBody>
          <a:bodyPr>
            <a:normAutofit/>
          </a:bodyPr>
          <a:lstStyle/>
          <a:p>
            <a:pPr algn="ctr"/>
            <a:r>
              <a:rPr lang="en-US" dirty="0" smtClean="0">
                <a:latin typeface="AR BLANCA" pitchFamily="2" charset="0"/>
              </a:rPr>
              <a:t/>
            </a:r>
            <a:br>
              <a:rPr lang="en-US" dirty="0" smtClean="0">
                <a:latin typeface="AR BLANCA" pitchFamily="2" charset="0"/>
              </a:rPr>
            </a:br>
            <a:r>
              <a:rPr lang="en-US" dirty="0" smtClean="0">
                <a:latin typeface="AR BLANCA" pitchFamily="2" charset="0"/>
              </a:rPr>
              <a:t>QUESTIONS ?</a:t>
            </a:r>
            <a:r>
              <a:rPr lang="en-US" dirty="0" smtClean="0"/>
              <a:t/>
            </a:r>
            <a:br>
              <a:rPr lang="en-US" dirty="0" smtClean="0"/>
            </a:br>
            <a:endParaRPr lang="en-US" dirty="0"/>
          </a:p>
        </p:txBody>
      </p:sp>
      <p:sp>
        <p:nvSpPr>
          <p:cNvPr id="3" name="Content Placeholder 2"/>
          <p:cNvSpPr>
            <a:spLocks noGrp="1"/>
          </p:cNvSpPr>
          <p:nvPr>
            <p:ph idx="1"/>
          </p:nvPr>
        </p:nvSpPr>
        <p:spPr>
          <a:xfrm>
            <a:off x="685800" y="3170903"/>
            <a:ext cx="7772400" cy="3406878"/>
          </a:xfrm>
        </p:spPr>
        <p:txBody>
          <a:bodyPr>
            <a:noAutofit/>
          </a:bodyPr>
          <a:lstStyle/>
          <a:p>
            <a:pPr marL="68580" indent="0" algn="ctr">
              <a:buNone/>
            </a:pPr>
            <a:r>
              <a:rPr lang="en-US" sz="4000" dirty="0" smtClean="0">
                <a:latin typeface="AR BLANCA" pitchFamily="2" charset="0"/>
              </a:rPr>
              <a:t>THANK YOU</a:t>
            </a:r>
            <a:endParaRPr lang="en-US" sz="4000" dirty="0">
              <a:latin typeface="AR BLANCA" pitchFamily="2" charset="0"/>
            </a:endParaRPr>
          </a:p>
        </p:txBody>
      </p:sp>
    </p:spTree>
    <p:extLst>
      <p:ext uri="{BB962C8B-B14F-4D97-AF65-F5344CB8AC3E}">
        <p14:creationId xmlns:p14="http://schemas.microsoft.com/office/powerpoint/2010/main" val="47048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lstStyle/>
          <a:p>
            <a:r>
              <a:rPr lang="en-US" dirty="0" smtClean="0"/>
              <a:t>Huber, D. L. (2010). </a:t>
            </a:r>
            <a:r>
              <a:rPr lang="en-US" i="1" dirty="0" smtClean="0"/>
              <a:t>Leadership and nursing care management</a:t>
            </a:r>
            <a:r>
              <a:rPr lang="en-US" dirty="0" smtClean="0"/>
              <a:t> (4</a:t>
            </a:r>
            <a:r>
              <a:rPr lang="en-US" baseline="30000" dirty="0" smtClean="0"/>
              <a:t>th</a:t>
            </a:r>
            <a:r>
              <a:rPr lang="en-US" dirty="0" smtClean="0"/>
              <a:t> ed.). Maryland Heights, MO: Saunders Elsevier.</a:t>
            </a:r>
          </a:p>
          <a:p>
            <a:r>
              <a:rPr lang="en-US" dirty="0" err="1" smtClean="0"/>
              <a:t>Studer</a:t>
            </a:r>
            <a:r>
              <a:rPr lang="en-US" dirty="0" smtClean="0"/>
              <a:t> Group. (2009). Bedside report packet. Retrieved from </a:t>
            </a:r>
            <a:r>
              <a:rPr lang="en-US" dirty="0" smtClean="0">
                <a:hlinkClick r:id="rId2"/>
              </a:rPr>
              <a:t>http://www.studergroup.com/tools/bedside_shiftreport/BedsideReportPacket.pdf</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3598259"/>
              </p:ext>
            </p:extLst>
          </p:nvPr>
        </p:nvGraphicFramePr>
        <p:xfrm>
          <a:off x="-758736" y="-268051"/>
          <a:ext cx="9902735" cy="717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57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1263"/>
            <a:ext cx="7772400" cy="1143000"/>
          </a:xfrm>
        </p:spPr>
        <p:txBody>
          <a:bodyPr/>
          <a:lstStyle/>
          <a:p>
            <a:pPr algn="ctr"/>
            <a:r>
              <a:rPr lang="en-US" dirty="0" smtClean="0"/>
              <a:t>NATIONAL SAFETY GOAL</a:t>
            </a:r>
            <a:endParaRPr lang="en-US" sz="2400" dirty="0"/>
          </a:p>
        </p:txBody>
      </p:sp>
      <p:sp>
        <p:nvSpPr>
          <p:cNvPr id="3" name="Content Placeholder 2"/>
          <p:cNvSpPr>
            <a:spLocks noGrp="1"/>
          </p:cNvSpPr>
          <p:nvPr>
            <p:ph idx="1"/>
          </p:nvPr>
        </p:nvSpPr>
        <p:spPr>
          <a:xfrm>
            <a:off x="402047" y="753469"/>
            <a:ext cx="8339906" cy="4750702"/>
          </a:xfrm>
        </p:spPr>
        <p:txBody>
          <a:bodyPr>
            <a:normAutofit fontScale="70000" lnSpcReduction="20000"/>
          </a:bodyPr>
          <a:lstStyle/>
          <a:p>
            <a:pPr algn="ctr">
              <a:buFont typeface="Wingdings" charset="2"/>
              <a:buChar char="v"/>
            </a:pPr>
            <a:r>
              <a:rPr lang="en-US" sz="3100" dirty="0" smtClean="0"/>
              <a:t>National Patient Safety Goal #</a:t>
            </a:r>
            <a:r>
              <a:rPr lang="en-US" sz="3100" dirty="0"/>
              <a:t>2: Improve staff communication.</a:t>
            </a:r>
          </a:p>
          <a:p>
            <a:endParaRPr lang="en-US" u="sng" dirty="0" smtClean="0"/>
          </a:p>
          <a:p>
            <a:r>
              <a:rPr lang="en-US" u="sng" dirty="0" smtClean="0"/>
              <a:t>For </a:t>
            </a:r>
            <a:r>
              <a:rPr lang="en-US" u="sng" dirty="0"/>
              <a:t>the patient:</a:t>
            </a:r>
            <a:endParaRPr lang="en-US" dirty="0"/>
          </a:p>
          <a:p>
            <a:r>
              <a:rPr lang="en-US" dirty="0"/>
              <a:t>The process will reduce the ‘alone’ time during shift change. Sentinel events also occur more often during this time.</a:t>
            </a:r>
          </a:p>
          <a:p>
            <a:r>
              <a:rPr lang="en-US" dirty="0"/>
              <a:t>This process will aid in increasing communication.  Communication issues are the root cause of about 30% of patient safety </a:t>
            </a:r>
            <a:r>
              <a:rPr lang="en-US" dirty="0" smtClean="0"/>
              <a:t>events, </a:t>
            </a:r>
            <a:r>
              <a:rPr lang="en-US" dirty="0"/>
              <a:t>and improved communication between caregivers greatly improves patient care and outcomes.</a:t>
            </a:r>
          </a:p>
          <a:p>
            <a:endParaRPr lang="en-US" u="sng" dirty="0"/>
          </a:p>
          <a:p>
            <a:r>
              <a:rPr lang="en-US" u="sng" dirty="0"/>
              <a:t>For the staff:</a:t>
            </a:r>
          </a:p>
          <a:p>
            <a:r>
              <a:rPr lang="en-US" dirty="0" smtClean="0"/>
              <a:t>Ensures all pertinent information is communicated during shift reports.</a:t>
            </a:r>
          </a:p>
          <a:p>
            <a:r>
              <a:rPr lang="en-US" dirty="0" smtClean="0"/>
              <a:t>Improves </a:t>
            </a:r>
            <a:r>
              <a:rPr lang="en-US" dirty="0"/>
              <a:t>the sharing of information between health care providers by utilizing a standardized method of communicating</a:t>
            </a:r>
            <a:r>
              <a:rPr lang="en-US" dirty="0" smtClean="0"/>
              <a:t>.</a:t>
            </a:r>
          </a:p>
          <a:p>
            <a:r>
              <a:rPr lang="en-US" dirty="0" smtClean="0"/>
              <a:t>Reminds nurses to reassess issues before coming on and off.</a:t>
            </a:r>
            <a:endParaRPr lang="en-US" dirty="0"/>
          </a:p>
          <a:p>
            <a:r>
              <a:rPr lang="en-US" dirty="0"/>
              <a:t>The off-going nurse can use “hands-on” to show the on-coming nurse how to operate special equipment or how special orders are being handled.</a:t>
            </a:r>
          </a:p>
          <a:p>
            <a:r>
              <a:rPr lang="en-US" dirty="0"/>
              <a:t>Accountability will increase since each nurse will know his or her patients’ condition at the end of the shift.</a:t>
            </a:r>
            <a:r>
              <a:rPr lang="en-US" dirty="0" smtClean="0"/>
              <a:t> </a:t>
            </a:r>
          </a:p>
          <a:p>
            <a:endParaRPr lang="en-US" dirty="0" smtClean="0"/>
          </a:p>
          <a:p>
            <a:pPr>
              <a:buNone/>
            </a:pPr>
            <a:r>
              <a:rPr lang="en-US" dirty="0" smtClean="0"/>
              <a:t>	(</a:t>
            </a:r>
            <a:r>
              <a:rPr lang="en-US" dirty="0" err="1" smtClean="0"/>
              <a:t>Studer</a:t>
            </a:r>
            <a:r>
              <a:rPr lang="en-US" dirty="0" smtClean="0"/>
              <a:t> Group, 2009)</a:t>
            </a:r>
          </a:p>
          <a:p>
            <a:pPr marL="68580" lvl="0" indent="0">
              <a:buNone/>
            </a:pPr>
            <a:endParaRPr lang="en-US" dirty="0"/>
          </a:p>
          <a:p>
            <a:pPr marL="68580" indent="0">
              <a:buNone/>
            </a:pPr>
            <a:endParaRPr lang="en-US" dirty="0"/>
          </a:p>
        </p:txBody>
      </p:sp>
    </p:spTree>
    <p:extLst>
      <p:ext uri="{BB962C8B-B14F-4D97-AF65-F5344CB8AC3E}">
        <p14:creationId xmlns:p14="http://schemas.microsoft.com/office/powerpoint/2010/main" val="39352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49120478"/>
              </p:ext>
            </p:extLst>
          </p:nvPr>
        </p:nvGraphicFramePr>
        <p:xfrm>
          <a:off x="-411930" y="463350"/>
          <a:ext cx="9834842" cy="5834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11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2447204"/>
              </p:ext>
            </p:extLst>
          </p:nvPr>
        </p:nvGraphicFramePr>
        <p:xfrm>
          <a:off x="-197930" y="329909"/>
          <a:ext cx="9583159" cy="686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175035" y="3970943"/>
            <a:ext cx="2837011" cy="2339102"/>
          </a:xfrm>
          <a:prstGeom prst="rect">
            <a:avLst/>
          </a:prstGeom>
          <a:noFill/>
        </p:spPr>
        <p:txBody>
          <a:bodyPr wrap="square" rtlCol="0">
            <a:spAutoFit/>
          </a:bodyPr>
          <a:lstStyle/>
          <a:p>
            <a:pPr lvl="0"/>
            <a:r>
              <a:rPr lang="en-US" sz="1600" dirty="0"/>
              <a:t>Lewin’s Change process was chosen because there was a problem that was identified and we used the process in order to find a solution, plan </a:t>
            </a:r>
            <a:r>
              <a:rPr lang="en-US" sz="1600" dirty="0" smtClean="0"/>
              <a:t>and implement </a:t>
            </a:r>
            <a:r>
              <a:rPr lang="en-US" sz="1600" dirty="0"/>
              <a:t>change, and subsequently evaluate and implement the change.</a:t>
            </a:r>
          </a:p>
          <a:p>
            <a:endParaRPr lang="en-US" dirty="0"/>
          </a:p>
        </p:txBody>
      </p:sp>
    </p:spTree>
    <p:extLst>
      <p:ext uri="{BB962C8B-B14F-4D97-AF65-F5344CB8AC3E}">
        <p14:creationId xmlns:p14="http://schemas.microsoft.com/office/powerpoint/2010/main" val="257001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Phases Cont’d</a:t>
            </a:r>
            <a:endParaRPr lang="en-US" dirty="0"/>
          </a:p>
        </p:txBody>
      </p:sp>
      <p:sp>
        <p:nvSpPr>
          <p:cNvPr id="3" name="Content Placeholder 2"/>
          <p:cNvSpPr>
            <a:spLocks noGrp="1"/>
          </p:cNvSpPr>
          <p:nvPr>
            <p:ph idx="1"/>
          </p:nvPr>
        </p:nvSpPr>
        <p:spPr>
          <a:xfrm>
            <a:off x="685800" y="1450767"/>
            <a:ext cx="7772400" cy="4074248"/>
          </a:xfrm>
        </p:spPr>
        <p:txBody>
          <a:bodyPr>
            <a:normAutofit fontScale="92500" lnSpcReduction="20000"/>
          </a:bodyPr>
          <a:lstStyle/>
          <a:p>
            <a:pPr>
              <a:buFont typeface="Wingdings" charset="2"/>
              <a:buChar char="v"/>
            </a:pPr>
            <a:r>
              <a:rPr lang="en-US" dirty="0"/>
              <a:t>Unfreezing:</a:t>
            </a:r>
            <a:r>
              <a:rPr lang="en-US" dirty="0" smtClean="0"/>
              <a:t> Shift </a:t>
            </a:r>
            <a:r>
              <a:rPr lang="en-US" dirty="0"/>
              <a:t>change is a very stressful time of the </a:t>
            </a:r>
            <a:r>
              <a:rPr lang="en-US" dirty="0" smtClean="0"/>
              <a:t>day. Information </a:t>
            </a:r>
            <a:r>
              <a:rPr lang="en-US" dirty="0"/>
              <a:t>is not passed along, and the nurse that is giving report should be held accountable for what was expected of her during the day/night.</a:t>
            </a:r>
          </a:p>
          <a:p>
            <a:pPr>
              <a:buFont typeface="Wingdings" charset="2"/>
              <a:buChar char="v"/>
            </a:pPr>
            <a:r>
              <a:rPr lang="en-US" dirty="0" smtClean="0"/>
              <a:t>Moving</a:t>
            </a:r>
            <a:r>
              <a:rPr lang="en-US" dirty="0"/>
              <a:t>:</a:t>
            </a:r>
            <a:r>
              <a:rPr lang="en-US" dirty="0" smtClean="0"/>
              <a:t>  We </a:t>
            </a:r>
            <a:r>
              <a:rPr lang="en-US" dirty="0"/>
              <a:t>will produce a</a:t>
            </a:r>
            <a:r>
              <a:rPr lang="en-US" dirty="0" smtClean="0"/>
              <a:t> report guidelines document that includes </a:t>
            </a:r>
            <a:r>
              <a:rPr lang="en-US" dirty="0"/>
              <a:t>all</a:t>
            </a:r>
            <a:r>
              <a:rPr lang="en-US" dirty="0" smtClean="0"/>
              <a:t> of the </a:t>
            </a:r>
            <a:r>
              <a:rPr lang="en-US" dirty="0"/>
              <a:t>information that should be passed </a:t>
            </a:r>
            <a:r>
              <a:rPr lang="en-US" dirty="0" smtClean="0"/>
              <a:t>along to the oncoming nurse during verbal report. There will also be a short checklist included on the patient assignment sheet that should be completed by both nurses at the patient’s bedside after verbal report is completed. This will also allow the oncoming nurse an opportunity to meet the patient, allow the patient to be more involved in their care, and provide verification for information given during report.  </a:t>
            </a:r>
          </a:p>
          <a:p>
            <a:pPr lvl="0">
              <a:buFont typeface="Wingdings" charset="2"/>
              <a:buChar char="v"/>
            </a:pPr>
            <a:r>
              <a:rPr lang="en-US" dirty="0"/>
              <a:t>Refreezing:</a:t>
            </a:r>
            <a:r>
              <a:rPr lang="en-US" dirty="0" smtClean="0"/>
              <a:t> The </a:t>
            </a:r>
            <a:r>
              <a:rPr lang="en-US" dirty="0"/>
              <a:t>change will be implemented and evaluated on</a:t>
            </a:r>
            <a:r>
              <a:rPr lang="en-US" dirty="0" smtClean="0"/>
              <a:t> both shifts to allow for a balanced result. In </a:t>
            </a:r>
            <a:r>
              <a:rPr lang="en-US" dirty="0"/>
              <a:t>order to be able to evaluate the </a:t>
            </a:r>
            <a:r>
              <a:rPr lang="en-US" dirty="0" smtClean="0"/>
              <a:t>outcome an evaluation tool will be used to review the measurable differences in reducing errors and improving patient care that resulted from the implementation of the standardized report procedure.</a:t>
            </a:r>
          </a:p>
          <a:p>
            <a:endParaRPr lang="en-US" dirty="0"/>
          </a:p>
        </p:txBody>
      </p:sp>
    </p:spTree>
    <p:extLst>
      <p:ext uri="{BB962C8B-B14F-4D97-AF65-F5344CB8AC3E}">
        <p14:creationId xmlns:p14="http://schemas.microsoft.com/office/powerpoint/2010/main" val="119963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guidelines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4546332"/>
              </p:ext>
            </p:extLst>
          </p:nvPr>
        </p:nvGraphicFramePr>
        <p:xfrm>
          <a:off x="685800" y="1600198"/>
          <a:ext cx="7772400" cy="4938176"/>
        </p:xfrm>
        <a:graphic>
          <a:graphicData uri="http://schemas.openxmlformats.org/drawingml/2006/table">
            <a:tbl>
              <a:tblPr firstRow="1" bandRow="1">
                <a:tableStyleId>{69CF1AB2-1976-4502-BF36-3FF5EA218861}</a:tableStyleId>
              </a:tblPr>
              <a:tblGrid>
                <a:gridCol w="2146223"/>
                <a:gridCol w="5626177"/>
              </a:tblGrid>
              <a:tr h="620799">
                <a:tc>
                  <a:txBody>
                    <a:bodyPr/>
                    <a:lstStyle/>
                    <a:p>
                      <a:pPr marL="0" marR="0" algn="ctr">
                        <a:spcBef>
                          <a:spcPts val="0"/>
                        </a:spcBef>
                        <a:spcAft>
                          <a:spcPts val="0"/>
                        </a:spcAft>
                      </a:pPr>
                      <a:r>
                        <a:rPr lang="en-US" sz="1800" b="0" dirty="0">
                          <a:latin typeface="Times New Roman"/>
                          <a:ea typeface="Cambria"/>
                          <a:cs typeface="Times New Roman"/>
                        </a:rPr>
                        <a:t>S</a:t>
                      </a:r>
                      <a:endParaRPr lang="en-US" sz="1200" b="0" dirty="0">
                        <a:latin typeface="Times New Roman"/>
                        <a:ea typeface="Cambria"/>
                        <a:cs typeface="Times New Roman"/>
                      </a:endParaRPr>
                    </a:p>
                    <a:p>
                      <a:pPr marL="0" marR="0" algn="ctr">
                        <a:spcBef>
                          <a:spcPts val="0"/>
                        </a:spcBef>
                        <a:spcAft>
                          <a:spcPts val="0"/>
                        </a:spcAft>
                      </a:pPr>
                      <a:r>
                        <a:rPr lang="en-US" sz="1400" b="0" dirty="0">
                          <a:latin typeface="Times New Roman"/>
                          <a:ea typeface="Cambria"/>
                          <a:cs typeface="Times New Roman"/>
                        </a:rPr>
                        <a:t>Situation</a:t>
                      </a:r>
                      <a:endParaRPr lang="en-US" sz="1200" b="0" dirty="0">
                        <a:latin typeface="Times New Roman"/>
                        <a:ea typeface="Cambria"/>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400" b="0" dirty="0">
                          <a:latin typeface="Times New Roman"/>
                          <a:ea typeface="Cambria"/>
                          <a:cs typeface="Times New Roman"/>
                        </a:rPr>
                        <a:t>Patient Problems</a:t>
                      </a:r>
                    </a:p>
                  </a:txBody>
                  <a:tcPr marL="68580" marR="68580" marT="0" marB="0"/>
                </a:tc>
              </a:tr>
              <a:tr h="912387">
                <a:tc>
                  <a:txBody>
                    <a:bodyPr/>
                    <a:lstStyle/>
                    <a:p>
                      <a:pPr marL="0" marR="0" algn="ctr">
                        <a:spcBef>
                          <a:spcPts val="0"/>
                        </a:spcBef>
                        <a:spcAft>
                          <a:spcPts val="0"/>
                        </a:spcAft>
                      </a:pPr>
                      <a:r>
                        <a:rPr lang="en-US" sz="1800" dirty="0">
                          <a:latin typeface="Times New Roman"/>
                          <a:ea typeface="Cambria"/>
                          <a:cs typeface="Times New Roman"/>
                        </a:rPr>
                        <a:t>B</a:t>
                      </a:r>
                      <a:endParaRPr lang="en-US" sz="1200" dirty="0">
                        <a:latin typeface="Times New Roman"/>
                        <a:ea typeface="Cambria"/>
                        <a:cs typeface="Times New Roman"/>
                      </a:endParaRPr>
                    </a:p>
                    <a:p>
                      <a:pPr marL="0" marR="0" algn="ctr">
                        <a:spcBef>
                          <a:spcPts val="0"/>
                        </a:spcBef>
                        <a:spcAft>
                          <a:spcPts val="0"/>
                        </a:spcAft>
                      </a:pPr>
                      <a:r>
                        <a:rPr lang="en-US" sz="1400" dirty="0">
                          <a:latin typeface="Times New Roman"/>
                          <a:ea typeface="Cambria"/>
                          <a:cs typeface="Times New Roman"/>
                        </a:rPr>
                        <a:t>Background</a:t>
                      </a:r>
                      <a:endParaRPr lang="en-US" sz="1200" dirty="0">
                        <a:latin typeface="Times New Roman"/>
                        <a:ea typeface="Cambria"/>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400" dirty="0">
                          <a:latin typeface="Times New Roman"/>
                          <a:ea typeface="Cambria"/>
                          <a:cs typeface="Times New Roman"/>
                        </a:rPr>
                        <a:t>Admitting Diagnosis</a:t>
                      </a:r>
                    </a:p>
                    <a:p>
                      <a:pPr marL="342900" marR="0" lvl="0" indent="-342900" algn="l">
                        <a:spcBef>
                          <a:spcPts val="0"/>
                        </a:spcBef>
                        <a:spcAft>
                          <a:spcPts val="0"/>
                        </a:spcAft>
                        <a:buFont typeface="Symbol"/>
                        <a:buChar char=""/>
                      </a:pPr>
                      <a:r>
                        <a:rPr lang="en-US" sz="1400" dirty="0">
                          <a:latin typeface="Times New Roman"/>
                          <a:ea typeface="Cambria"/>
                          <a:cs typeface="Times New Roman"/>
                        </a:rPr>
                        <a:t>Admission Date</a:t>
                      </a:r>
                    </a:p>
                    <a:p>
                      <a:pPr marL="342900" marR="0" lvl="0" indent="-342900" algn="l">
                        <a:spcBef>
                          <a:spcPts val="0"/>
                        </a:spcBef>
                        <a:spcAft>
                          <a:spcPts val="0"/>
                        </a:spcAft>
                        <a:buFont typeface="Symbol"/>
                        <a:buChar char=""/>
                      </a:pPr>
                      <a:r>
                        <a:rPr lang="en-US" sz="1400" dirty="0">
                          <a:latin typeface="Times New Roman"/>
                          <a:ea typeface="Cambria"/>
                          <a:cs typeface="Times New Roman"/>
                        </a:rPr>
                        <a:t>Relevant Medical History</a:t>
                      </a:r>
                    </a:p>
                    <a:p>
                      <a:pPr marL="342900" marR="0" lvl="0" indent="-342900" algn="l">
                        <a:spcBef>
                          <a:spcPts val="0"/>
                        </a:spcBef>
                        <a:spcAft>
                          <a:spcPts val="0"/>
                        </a:spcAft>
                        <a:buFont typeface="Symbol"/>
                        <a:buChar char=""/>
                      </a:pPr>
                      <a:r>
                        <a:rPr lang="en-US" sz="1400" dirty="0">
                          <a:latin typeface="Times New Roman"/>
                          <a:ea typeface="Cambria"/>
                          <a:cs typeface="Times New Roman"/>
                        </a:rPr>
                        <a:t>Summary of treatment to date</a:t>
                      </a:r>
                    </a:p>
                  </a:txBody>
                  <a:tcPr marL="68580" marR="68580" marT="0" marB="0"/>
                </a:tc>
              </a:tr>
              <a:tr h="2266858">
                <a:tc>
                  <a:txBody>
                    <a:bodyPr/>
                    <a:lstStyle/>
                    <a:p>
                      <a:pPr marL="0" marR="0" algn="ctr">
                        <a:spcBef>
                          <a:spcPts val="0"/>
                        </a:spcBef>
                        <a:spcAft>
                          <a:spcPts val="0"/>
                        </a:spcAft>
                      </a:pPr>
                      <a:r>
                        <a:rPr lang="en-US" sz="1800" dirty="0">
                          <a:latin typeface="Times New Roman"/>
                          <a:ea typeface="Cambria"/>
                          <a:cs typeface="Times New Roman"/>
                        </a:rPr>
                        <a:t>A</a:t>
                      </a:r>
                      <a:endParaRPr lang="en-US" sz="1200" dirty="0">
                        <a:latin typeface="Times New Roman"/>
                        <a:ea typeface="Cambria"/>
                        <a:cs typeface="Times New Roman"/>
                      </a:endParaRPr>
                    </a:p>
                    <a:p>
                      <a:pPr marL="0" marR="0" algn="ctr">
                        <a:spcBef>
                          <a:spcPts val="0"/>
                        </a:spcBef>
                        <a:spcAft>
                          <a:spcPts val="0"/>
                        </a:spcAft>
                      </a:pPr>
                      <a:r>
                        <a:rPr lang="en-US" sz="1400" dirty="0">
                          <a:latin typeface="Times New Roman"/>
                          <a:ea typeface="Cambria"/>
                          <a:cs typeface="Times New Roman"/>
                        </a:rPr>
                        <a:t>Assessment</a:t>
                      </a:r>
                      <a:endParaRPr lang="en-US" sz="1200" dirty="0">
                        <a:latin typeface="Times New Roman"/>
                        <a:ea typeface="Cambria"/>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400">
                          <a:latin typeface="Times New Roman"/>
                          <a:ea typeface="Cambria"/>
                          <a:cs typeface="Times New Roman"/>
                        </a:rPr>
                        <a:t>Relevant Vital Signs                          </a:t>
                      </a:r>
                    </a:p>
                    <a:p>
                      <a:pPr marL="342900" marR="0" lvl="0" indent="-342900" algn="l">
                        <a:spcBef>
                          <a:spcPts val="0"/>
                        </a:spcBef>
                        <a:spcAft>
                          <a:spcPts val="0"/>
                        </a:spcAft>
                        <a:buFont typeface="Symbol"/>
                        <a:buChar char=""/>
                      </a:pPr>
                      <a:r>
                        <a:rPr lang="en-US" sz="1400">
                          <a:latin typeface="Times New Roman"/>
                          <a:ea typeface="Cambria"/>
                          <a:cs typeface="Times New Roman"/>
                        </a:rPr>
                        <a:t>Intake and Output</a:t>
                      </a:r>
                    </a:p>
                    <a:p>
                      <a:pPr marL="342900" marR="0" lvl="0" indent="-342900" algn="l">
                        <a:spcBef>
                          <a:spcPts val="0"/>
                        </a:spcBef>
                        <a:spcAft>
                          <a:spcPts val="0"/>
                        </a:spcAft>
                        <a:buFont typeface="Symbol"/>
                        <a:buChar char=""/>
                      </a:pPr>
                      <a:r>
                        <a:rPr lang="en-US" sz="1400">
                          <a:latin typeface="Times New Roman"/>
                          <a:ea typeface="Cambria"/>
                          <a:cs typeface="Times New Roman"/>
                        </a:rPr>
                        <a:t>Diet</a:t>
                      </a:r>
                    </a:p>
                    <a:p>
                      <a:pPr marL="342900" marR="0" lvl="0" indent="-342900" algn="l">
                        <a:spcBef>
                          <a:spcPts val="0"/>
                        </a:spcBef>
                        <a:spcAft>
                          <a:spcPts val="0"/>
                        </a:spcAft>
                        <a:buFont typeface="Symbol"/>
                        <a:buChar char=""/>
                      </a:pPr>
                      <a:r>
                        <a:rPr lang="en-US" sz="1400">
                          <a:latin typeface="Times New Roman"/>
                          <a:ea typeface="Cambria"/>
                          <a:cs typeface="Times New Roman"/>
                        </a:rPr>
                        <a:t>Pain</a:t>
                      </a:r>
                    </a:p>
                    <a:p>
                      <a:pPr marL="342900" marR="0" lvl="0" indent="-342900" algn="l">
                        <a:spcBef>
                          <a:spcPts val="0"/>
                        </a:spcBef>
                        <a:spcAft>
                          <a:spcPts val="0"/>
                        </a:spcAft>
                        <a:buFont typeface="Symbol"/>
                        <a:buChar char=""/>
                      </a:pPr>
                      <a:r>
                        <a:rPr lang="en-US" sz="1400">
                          <a:latin typeface="Times New Roman"/>
                          <a:ea typeface="Cambria"/>
                          <a:cs typeface="Times New Roman"/>
                        </a:rPr>
                        <a:t>Labs/tests</a:t>
                      </a:r>
                    </a:p>
                    <a:p>
                      <a:pPr marL="342900" marR="0" lvl="0" indent="-342900" algn="l">
                        <a:spcBef>
                          <a:spcPts val="0"/>
                        </a:spcBef>
                        <a:spcAft>
                          <a:spcPts val="0"/>
                        </a:spcAft>
                        <a:buFont typeface="Symbol"/>
                        <a:buChar char=""/>
                      </a:pPr>
                      <a:r>
                        <a:rPr lang="en-US" sz="1400">
                          <a:latin typeface="Times New Roman"/>
                          <a:ea typeface="Cambria"/>
                          <a:cs typeface="Times New Roman"/>
                        </a:rPr>
                        <a:t>IV fluids/medication drips</a:t>
                      </a:r>
                    </a:p>
                    <a:p>
                      <a:pPr marL="342900" marR="0" lvl="0" indent="-342900" algn="l">
                        <a:spcBef>
                          <a:spcPts val="0"/>
                        </a:spcBef>
                        <a:spcAft>
                          <a:spcPts val="0"/>
                        </a:spcAft>
                        <a:buFont typeface="Symbol"/>
                        <a:buChar char=""/>
                      </a:pPr>
                      <a:r>
                        <a:rPr lang="en-US" sz="1400">
                          <a:latin typeface="Times New Roman"/>
                          <a:ea typeface="Cambria"/>
                          <a:cs typeface="Times New Roman"/>
                        </a:rPr>
                        <a:t>Activity level/restrictions/isolation status/restraints</a:t>
                      </a:r>
                    </a:p>
                    <a:p>
                      <a:pPr marL="342900" marR="0" lvl="0" indent="-342900" algn="l">
                        <a:spcBef>
                          <a:spcPts val="0"/>
                        </a:spcBef>
                        <a:spcAft>
                          <a:spcPts val="0"/>
                        </a:spcAft>
                        <a:buFont typeface="Symbol"/>
                        <a:buChar char=""/>
                      </a:pPr>
                      <a:r>
                        <a:rPr lang="en-US" sz="1400">
                          <a:latin typeface="Times New Roman"/>
                          <a:ea typeface="Cambria"/>
                          <a:cs typeface="Times New Roman"/>
                        </a:rPr>
                        <a:t>Tubes/drains/surgical sites</a:t>
                      </a:r>
                    </a:p>
                    <a:p>
                      <a:pPr marL="342900" marR="0" lvl="0" indent="-342900" algn="l">
                        <a:spcBef>
                          <a:spcPts val="0"/>
                        </a:spcBef>
                        <a:spcAft>
                          <a:spcPts val="0"/>
                        </a:spcAft>
                        <a:buFont typeface="Symbol"/>
                        <a:buChar char=""/>
                      </a:pPr>
                      <a:r>
                        <a:rPr lang="en-US" sz="1400">
                          <a:latin typeface="Times New Roman"/>
                          <a:ea typeface="Cambria"/>
                          <a:cs typeface="Times New Roman"/>
                        </a:rPr>
                        <a:t>Changes from prior assessments</a:t>
                      </a:r>
                      <a:r>
                        <a:rPr lang="en-US" sz="1400">
                          <a:latin typeface="Cambria"/>
                          <a:ea typeface="Cambria"/>
                          <a:cs typeface="Times New Roman"/>
                          <a:sym typeface="Wingdings"/>
                        </a:rPr>
                        <a:t></a:t>
                      </a:r>
                      <a:r>
                        <a:rPr lang="en-US" sz="1400">
                          <a:latin typeface="Times New Roman"/>
                          <a:ea typeface="Cambria"/>
                          <a:cs typeface="Times New Roman"/>
                        </a:rPr>
                        <a:t> neurological, GI/GU, cardiac, respiratory, musculoskeletal, integument, pain</a:t>
                      </a:r>
                    </a:p>
                  </a:txBody>
                  <a:tcPr marL="68580" marR="68580" marT="0" marB="0"/>
                </a:tc>
              </a:tr>
              <a:tr h="1138132">
                <a:tc>
                  <a:txBody>
                    <a:bodyPr/>
                    <a:lstStyle/>
                    <a:p>
                      <a:pPr marL="0" marR="0" algn="ctr">
                        <a:spcBef>
                          <a:spcPts val="0"/>
                        </a:spcBef>
                        <a:spcAft>
                          <a:spcPts val="0"/>
                        </a:spcAft>
                      </a:pPr>
                      <a:r>
                        <a:rPr lang="en-US" sz="1800" dirty="0">
                          <a:latin typeface="Times New Roman"/>
                          <a:ea typeface="Cambria"/>
                          <a:cs typeface="Times New Roman"/>
                        </a:rPr>
                        <a:t>R</a:t>
                      </a:r>
                      <a:endParaRPr lang="en-US" sz="1200" dirty="0">
                        <a:latin typeface="Times New Roman"/>
                        <a:ea typeface="Cambria"/>
                        <a:cs typeface="Times New Roman"/>
                      </a:endParaRPr>
                    </a:p>
                    <a:p>
                      <a:pPr marL="0" marR="0" algn="ctr">
                        <a:spcBef>
                          <a:spcPts val="0"/>
                        </a:spcBef>
                        <a:spcAft>
                          <a:spcPts val="0"/>
                        </a:spcAft>
                      </a:pPr>
                      <a:r>
                        <a:rPr lang="en-US" sz="1400" dirty="0">
                          <a:latin typeface="Times New Roman"/>
                          <a:ea typeface="Cambria"/>
                          <a:cs typeface="Times New Roman"/>
                        </a:rPr>
                        <a:t>Recommendations</a:t>
                      </a:r>
                      <a:endParaRPr lang="en-US" sz="1200" dirty="0">
                        <a:latin typeface="Times New Roman"/>
                        <a:ea typeface="Cambria"/>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400" dirty="0">
                          <a:latin typeface="Times New Roman"/>
                          <a:ea typeface="Cambria"/>
                          <a:cs typeface="Times New Roman"/>
                        </a:rPr>
                        <a:t>Pain management plan</a:t>
                      </a:r>
                    </a:p>
                    <a:p>
                      <a:pPr marL="342900" marR="0" lvl="0" indent="-342900" algn="l">
                        <a:spcBef>
                          <a:spcPts val="0"/>
                        </a:spcBef>
                        <a:spcAft>
                          <a:spcPts val="0"/>
                        </a:spcAft>
                        <a:buFont typeface="Symbol"/>
                        <a:buChar char=""/>
                      </a:pPr>
                      <a:r>
                        <a:rPr lang="en-US" sz="1400" dirty="0">
                          <a:latin typeface="Times New Roman"/>
                          <a:ea typeface="Cambria"/>
                          <a:cs typeface="Times New Roman"/>
                        </a:rPr>
                        <a:t>Discharge planning</a:t>
                      </a:r>
                    </a:p>
                    <a:p>
                      <a:pPr marL="342900" marR="0" lvl="0" indent="-342900" algn="l">
                        <a:spcBef>
                          <a:spcPts val="0"/>
                        </a:spcBef>
                        <a:spcAft>
                          <a:spcPts val="0"/>
                        </a:spcAft>
                        <a:buFont typeface="Symbol"/>
                        <a:buChar char=""/>
                      </a:pPr>
                      <a:r>
                        <a:rPr lang="en-US" sz="1400" dirty="0">
                          <a:latin typeface="Times New Roman"/>
                          <a:ea typeface="Cambria"/>
                          <a:cs typeface="Times New Roman"/>
                        </a:rPr>
                        <a:t>Needed tests/treatments</a:t>
                      </a:r>
                    </a:p>
                    <a:p>
                      <a:pPr marL="342900" marR="0" lvl="0" indent="-342900" algn="l">
                        <a:spcBef>
                          <a:spcPts val="0"/>
                        </a:spcBef>
                        <a:spcAft>
                          <a:spcPts val="0"/>
                        </a:spcAft>
                        <a:buFont typeface="Symbol"/>
                        <a:buChar char=""/>
                      </a:pPr>
                      <a:r>
                        <a:rPr lang="en-US" sz="1400" dirty="0">
                          <a:latin typeface="Times New Roman"/>
                          <a:ea typeface="Cambria"/>
                          <a:cs typeface="Times New Roman"/>
                        </a:rPr>
                        <a:t>Consultations</a:t>
                      </a:r>
                    </a:p>
                    <a:p>
                      <a:pPr marL="342900" marR="0" lvl="0" indent="-342900" algn="l">
                        <a:spcBef>
                          <a:spcPts val="0"/>
                        </a:spcBef>
                        <a:spcAft>
                          <a:spcPts val="0"/>
                        </a:spcAft>
                        <a:buFont typeface="Symbol"/>
                        <a:buChar char=""/>
                      </a:pPr>
                      <a:r>
                        <a:rPr lang="en-US" sz="1400" dirty="0">
                          <a:latin typeface="Times New Roman"/>
                          <a:ea typeface="Cambria"/>
                          <a:cs typeface="Times New Roman"/>
                        </a:rPr>
                        <a:t>Any other suggestions</a:t>
                      </a:r>
                    </a:p>
                  </a:txBody>
                  <a:tcPr marL="68580" marR="68580"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Guidelines Cont’d</a:t>
            </a:r>
            <a:endParaRPr lang="en-US" dirty="0"/>
          </a:p>
        </p:txBody>
      </p:sp>
      <p:graphicFrame>
        <p:nvGraphicFramePr>
          <p:cNvPr id="4" name="Content Placeholder 3"/>
          <p:cNvGraphicFramePr>
            <a:graphicFrameLocks noGrp="1"/>
          </p:cNvGraphicFramePr>
          <p:nvPr>
            <p:ph idx="1"/>
          </p:nvPr>
        </p:nvGraphicFramePr>
        <p:xfrm>
          <a:off x="685800" y="1417639"/>
          <a:ext cx="7772400" cy="5223703"/>
        </p:xfrm>
        <a:graphic>
          <a:graphicData uri="http://schemas.openxmlformats.org/drawingml/2006/table">
            <a:tbl>
              <a:tblPr firstRow="1" bandRow="1">
                <a:tableStyleId>{69CF1AB2-1976-4502-BF36-3FF5EA218861}</a:tableStyleId>
              </a:tblPr>
              <a:tblGrid>
                <a:gridCol w="2472334"/>
                <a:gridCol w="5300066"/>
              </a:tblGrid>
              <a:tr h="1260030">
                <a:tc>
                  <a:txBody>
                    <a:bodyPr/>
                    <a:lstStyle/>
                    <a:p>
                      <a:pPr marL="0" marR="0" algn="ctr">
                        <a:spcBef>
                          <a:spcPts val="0"/>
                        </a:spcBef>
                        <a:spcAft>
                          <a:spcPts val="0"/>
                        </a:spcAft>
                      </a:pPr>
                      <a:r>
                        <a:rPr lang="en-US" sz="1400" dirty="0">
                          <a:latin typeface="Times New Roman"/>
                          <a:ea typeface="Cambria"/>
                          <a:cs typeface="Times New Roman"/>
                        </a:rPr>
                        <a:t>Verbal report:</a:t>
                      </a:r>
                    </a:p>
                  </a:txBody>
                  <a:tcPr marL="68580" marR="68580" marT="0" marB="0"/>
                </a:tc>
                <a:tc>
                  <a:txBody>
                    <a:bodyPr/>
                    <a:lstStyle/>
                    <a:p>
                      <a:pPr marL="342900" marR="0" lvl="0" indent="-342900" algn="l">
                        <a:spcBef>
                          <a:spcPts val="0"/>
                        </a:spcBef>
                        <a:spcAft>
                          <a:spcPts val="0"/>
                        </a:spcAft>
                        <a:buFont typeface="Symbol"/>
                        <a:buChar char=""/>
                      </a:pPr>
                      <a:r>
                        <a:rPr lang="en-US" sz="1400" b="0" dirty="0">
                          <a:latin typeface="Times New Roman"/>
                          <a:ea typeface="Cambria"/>
                          <a:cs typeface="Times New Roman"/>
                        </a:rPr>
                        <a:t>Review of </a:t>
                      </a:r>
                      <a:r>
                        <a:rPr lang="en-US" sz="1400" b="0" dirty="0" smtClean="0">
                          <a:latin typeface="Times New Roman"/>
                          <a:ea typeface="Cambria"/>
                          <a:cs typeface="Times New Roman"/>
                        </a:rPr>
                        <a:t>systems </a:t>
                      </a:r>
                      <a:r>
                        <a:rPr lang="en-US" sz="1400" b="0" dirty="0" err="1" smtClean="0">
                          <a:latin typeface="Cambria"/>
                          <a:ea typeface="Cambria"/>
                          <a:cs typeface="Times New Roman"/>
                          <a:sym typeface="Wingdings"/>
                        </a:rPr>
                        <a:t></a:t>
                      </a:r>
                      <a:r>
                        <a:rPr lang="en-US" sz="1400" b="0" dirty="0" smtClean="0">
                          <a:latin typeface="Times New Roman"/>
                          <a:ea typeface="Cambria"/>
                          <a:cs typeface="Times New Roman"/>
                        </a:rPr>
                        <a:t> </a:t>
                      </a:r>
                      <a:r>
                        <a:rPr lang="en-US" sz="1400" b="0" dirty="0">
                          <a:latin typeface="Times New Roman"/>
                          <a:ea typeface="Cambria"/>
                          <a:cs typeface="Times New Roman"/>
                        </a:rPr>
                        <a:t>organize head to toe</a:t>
                      </a:r>
                    </a:p>
                    <a:p>
                      <a:pPr marL="342900" marR="0" lvl="0" indent="-342900" algn="l">
                        <a:spcBef>
                          <a:spcPts val="0"/>
                        </a:spcBef>
                        <a:spcAft>
                          <a:spcPts val="0"/>
                        </a:spcAft>
                        <a:buFont typeface="Symbol"/>
                        <a:buChar char=""/>
                      </a:pPr>
                      <a:r>
                        <a:rPr lang="en-US" sz="1400" b="0" dirty="0">
                          <a:latin typeface="Times New Roman"/>
                          <a:ea typeface="Cambria"/>
                          <a:cs typeface="Times New Roman"/>
                        </a:rPr>
                        <a:t>Address abnormal issues</a:t>
                      </a:r>
                    </a:p>
                    <a:p>
                      <a:pPr marL="342900" marR="0" lvl="0" indent="-342900" algn="l">
                        <a:spcBef>
                          <a:spcPts val="0"/>
                        </a:spcBef>
                        <a:spcAft>
                          <a:spcPts val="0"/>
                        </a:spcAft>
                        <a:buFont typeface="Symbol"/>
                        <a:buChar char=""/>
                      </a:pPr>
                      <a:r>
                        <a:rPr lang="en-US" sz="1400" b="0" dirty="0">
                          <a:latin typeface="Times New Roman"/>
                          <a:ea typeface="Cambria"/>
                          <a:cs typeface="Times New Roman"/>
                        </a:rPr>
                        <a:t>If assessment reveals normal findings, simply state this</a:t>
                      </a:r>
                    </a:p>
                    <a:p>
                      <a:pPr marL="342900" marR="0" lvl="0" indent="-342900" algn="l">
                        <a:spcBef>
                          <a:spcPts val="0"/>
                        </a:spcBef>
                        <a:spcAft>
                          <a:spcPts val="0"/>
                        </a:spcAft>
                        <a:buFont typeface="Symbol"/>
                        <a:buChar char=""/>
                      </a:pPr>
                      <a:r>
                        <a:rPr lang="en-US" sz="1400" b="0" dirty="0">
                          <a:latin typeface="Times New Roman"/>
                          <a:ea typeface="Cambria"/>
                          <a:cs typeface="Times New Roman"/>
                        </a:rPr>
                        <a:t>State any changes that occurred during shift and any recommendations to the oncoming nurse</a:t>
                      </a:r>
                    </a:p>
                  </a:txBody>
                  <a:tcPr marL="68580" marR="68580" marT="0" marB="0"/>
                </a:tc>
              </a:tr>
              <a:tr h="1720627">
                <a:tc>
                  <a:txBody>
                    <a:bodyPr/>
                    <a:lstStyle/>
                    <a:p>
                      <a:pPr marL="0" marR="0" algn="ctr">
                        <a:spcBef>
                          <a:spcPts val="0"/>
                        </a:spcBef>
                        <a:spcAft>
                          <a:spcPts val="0"/>
                        </a:spcAft>
                      </a:pPr>
                      <a:r>
                        <a:rPr lang="en-US" sz="1400" b="1" dirty="0">
                          <a:latin typeface="Times New Roman"/>
                          <a:ea typeface="Cambria"/>
                          <a:cs typeface="Times New Roman"/>
                        </a:rPr>
                        <a:t>Change of shift chart checks:</a:t>
                      </a:r>
                    </a:p>
                  </a:txBody>
                  <a:tcPr marL="68580" marR="68580" marT="0" marB="0"/>
                </a:tc>
                <a:tc>
                  <a:txBody>
                    <a:bodyPr/>
                    <a:lstStyle/>
                    <a:p>
                      <a:pPr marL="342900" marR="0" lvl="0" indent="-342900" algn="l">
                        <a:spcBef>
                          <a:spcPts val="0"/>
                        </a:spcBef>
                        <a:spcAft>
                          <a:spcPts val="0"/>
                        </a:spcAft>
                        <a:buFont typeface="Symbol"/>
                        <a:buChar char=""/>
                      </a:pPr>
                      <a:r>
                        <a:rPr lang="en-US" sz="1400" dirty="0">
                          <a:latin typeface="Times New Roman"/>
                          <a:ea typeface="Cambria"/>
                          <a:cs typeface="Times New Roman"/>
                        </a:rPr>
                        <a:t>Active patient orders in EMR</a:t>
                      </a:r>
                    </a:p>
                    <a:p>
                      <a:pPr marL="342900" marR="0" lvl="0" indent="-342900" algn="l">
                        <a:spcBef>
                          <a:spcPts val="0"/>
                        </a:spcBef>
                        <a:spcAft>
                          <a:spcPts val="0"/>
                        </a:spcAft>
                        <a:buFont typeface="Symbol"/>
                        <a:buChar char=""/>
                      </a:pPr>
                      <a:r>
                        <a:rPr lang="en-US" sz="1400" dirty="0">
                          <a:latin typeface="Times New Roman"/>
                          <a:ea typeface="Cambria"/>
                          <a:cs typeface="Times New Roman"/>
                        </a:rPr>
                        <a:t>Written orders in hard copy chart. Review orders specifically written within last 12 hours, and verify these have been transcribed into EMR</a:t>
                      </a:r>
                    </a:p>
                    <a:p>
                      <a:pPr marL="342900" marR="0" lvl="0" indent="-342900" algn="l">
                        <a:spcBef>
                          <a:spcPts val="0"/>
                        </a:spcBef>
                        <a:spcAft>
                          <a:spcPts val="0"/>
                        </a:spcAft>
                        <a:buFont typeface="Symbol"/>
                        <a:buChar char=""/>
                      </a:pPr>
                      <a:r>
                        <a:rPr lang="en-US" sz="1400" dirty="0">
                          <a:latin typeface="Times New Roman"/>
                          <a:ea typeface="Cambria"/>
                          <a:cs typeface="Times New Roman"/>
                        </a:rPr>
                        <a:t>Ensure all tasks from previous 12 hours are complete</a:t>
                      </a:r>
                    </a:p>
                    <a:p>
                      <a:pPr marL="342900" marR="0" lvl="0" indent="-342900" algn="l">
                        <a:spcBef>
                          <a:spcPts val="0"/>
                        </a:spcBef>
                        <a:spcAft>
                          <a:spcPts val="0"/>
                        </a:spcAft>
                        <a:buFont typeface="Symbol"/>
                        <a:buChar char=""/>
                      </a:pPr>
                      <a:r>
                        <a:rPr lang="en-US" sz="1400" dirty="0">
                          <a:latin typeface="Times New Roman"/>
                          <a:ea typeface="Cambria"/>
                          <a:cs typeface="Times New Roman"/>
                        </a:rPr>
                        <a:t>Check patient’s EMAR together to make sure medications are up-to-date, accurate, and all administered medications were charted</a:t>
                      </a:r>
                    </a:p>
                  </a:txBody>
                  <a:tcPr marL="68580" marR="68580" marT="0" marB="0"/>
                </a:tc>
              </a:tr>
              <a:tr h="2243046">
                <a:tc>
                  <a:txBody>
                    <a:bodyPr/>
                    <a:lstStyle/>
                    <a:p>
                      <a:pPr marL="0" marR="0" algn="ctr">
                        <a:spcBef>
                          <a:spcPts val="0"/>
                        </a:spcBef>
                        <a:spcAft>
                          <a:spcPts val="0"/>
                        </a:spcAft>
                      </a:pPr>
                      <a:r>
                        <a:rPr lang="en-US" sz="1400" b="1" dirty="0">
                          <a:latin typeface="Times New Roman"/>
                          <a:ea typeface="Cambria"/>
                          <a:cs typeface="Times New Roman"/>
                        </a:rPr>
                        <a:t>Bedside assessment &amp;</a:t>
                      </a:r>
                      <a:r>
                        <a:rPr lang="en-US" sz="1400" b="1" dirty="0" smtClean="0">
                          <a:latin typeface="Times New Roman"/>
                          <a:ea typeface="Cambria"/>
                          <a:cs typeface="Times New Roman"/>
                        </a:rPr>
                        <a:t> </a:t>
                      </a:r>
                    </a:p>
                    <a:p>
                      <a:pPr marL="0" marR="0" algn="ctr">
                        <a:spcBef>
                          <a:spcPts val="0"/>
                        </a:spcBef>
                        <a:spcAft>
                          <a:spcPts val="0"/>
                        </a:spcAft>
                      </a:pPr>
                      <a:r>
                        <a:rPr lang="en-US" sz="1400" b="1" dirty="0" smtClean="0">
                          <a:latin typeface="Times New Roman"/>
                          <a:ea typeface="Cambria"/>
                          <a:cs typeface="Times New Roman"/>
                        </a:rPr>
                        <a:t>safety </a:t>
                      </a:r>
                      <a:r>
                        <a:rPr lang="en-US" sz="1400" b="1" dirty="0">
                          <a:latin typeface="Times New Roman"/>
                          <a:ea typeface="Cambria"/>
                          <a:cs typeface="Times New Roman"/>
                        </a:rPr>
                        <a:t>check:</a:t>
                      </a:r>
                    </a:p>
                  </a:txBody>
                  <a:tcPr marL="68580" marR="68580" marT="0" marB="0"/>
                </a:tc>
                <a:tc>
                  <a:txBody>
                    <a:bodyPr/>
                    <a:lstStyle/>
                    <a:p>
                      <a:pPr marL="342900" marR="0" lvl="0" indent="-342900" algn="l">
                        <a:spcBef>
                          <a:spcPts val="0"/>
                        </a:spcBef>
                        <a:spcAft>
                          <a:spcPts val="0"/>
                        </a:spcAft>
                        <a:buFont typeface="Symbol"/>
                        <a:buChar char=""/>
                      </a:pPr>
                      <a:r>
                        <a:rPr lang="en-US" sz="1400" dirty="0">
                          <a:latin typeface="Times New Roman"/>
                          <a:ea typeface="Cambria"/>
                          <a:cs typeface="Times New Roman"/>
                        </a:rPr>
                        <a:t>Check patient identification and allergy bands, are they in place and accurate?</a:t>
                      </a:r>
                    </a:p>
                    <a:p>
                      <a:pPr marL="342900" marR="0" lvl="0" indent="-342900" algn="l">
                        <a:spcBef>
                          <a:spcPts val="0"/>
                        </a:spcBef>
                        <a:spcAft>
                          <a:spcPts val="0"/>
                        </a:spcAft>
                        <a:buFont typeface="Symbol"/>
                        <a:buChar char=""/>
                      </a:pPr>
                      <a:r>
                        <a:rPr lang="en-US" sz="1400" dirty="0">
                          <a:latin typeface="Times New Roman"/>
                          <a:ea typeface="Cambria"/>
                          <a:cs typeface="Times New Roman"/>
                        </a:rPr>
                        <a:t>Check IV fluids and infusing medications</a:t>
                      </a:r>
                    </a:p>
                    <a:p>
                      <a:pPr marL="342900" marR="0" lvl="0" indent="-342900" algn="l">
                        <a:spcBef>
                          <a:spcPts val="0"/>
                        </a:spcBef>
                        <a:spcAft>
                          <a:spcPts val="0"/>
                        </a:spcAft>
                        <a:buFont typeface="Symbol"/>
                        <a:buChar char=""/>
                      </a:pPr>
                      <a:r>
                        <a:rPr lang="en-US" sz="1400" dirty="0">
                          <a:latin typeface="Times New Roman"/>
                          <a:ea typeface="Cambria"/>
                          <a:cs typeface="Times New Roman"/>
                        </a:rPr>
                        <a:t>Check tubing for correct and up-to-date labels</a:t>
                      </a:r>
                    </a:p>
                    <a:p>
                      <a:pPr marL="342900" marR="0" lvl="0" indent="-342900" algn="l">
                        <a:spcBef>
                          <a:spcPts val="0"/>
                        </a:spcBef>
                        <a:spcAft>
                          <a:spcPts val="0"/>
                        </a:spcAft>
                        <a:buFont typeface="Symbol"/>
                        <a:buChar char=""/>
                      </a:pPr>
                      <a:r>
                        <a:rPr lang="en-US" sz="1400" dirty="0">
                          <a:latin typeface="Times New Roman"/>
                          <a:ea typeface="Cambria"/>
                          <a:cs typeface="Times New Roman"/>
                        </a:rPr>
                        <a:t>Check other equipment </a:t>
                      </a:r>
                      <a:r>
                        <a:rPr lang="en-US" sz="1400" dirty="0" err="1">
                          <a:latin typeface="Cambria"/>
                          <a:ea typeface="Cambria"/>
                          <a:cs typeface="Times New Roman"/>
                          <a:sym typeface="Wingdings"/>
                        </a:rPr>
                        <a:t></a:t>
                      </a:r>
                      <a:r>
                        <a:rPr lang="en-US" sz="1400" dirty="0">
                          <a:latin typeface="Times New Roman"/>
                          <a:ea typeface="Cambria"/>
                          <a:cs typeface="Times New Roman"/>
                        </a:rPr>
                        <a:t> suction, bag-mask, oxygen settings, PCA pumps, </a:t>
                      </a:r>
                      <a:r>
                        <a:rPr lang="en-US" sz="1400" dirty="0" err="1">
                          <a:latin typeface="Times New Roman"/>
                          <a:ea typeface="Cambria"/>
                          <a:cs typeface="Times New Roman"/>
                        </a:rPr>
                        <a:t>trach</a:t>
                      </a:r>
                      <a:r>
                        <a:rPr lang="en-US" sz="1400" dirty="0">
                          <a:latin typeface="Times New Roman"/>
                          <a:ea typeface="Cambria"/>
                          <a:cs typeface="Times New Roman"/>
                        </a:rPr>
                        <a:t> supplies, monitors, etc</a:t>
                      </a:r>
                    </a:p>
                    <a:p>
                      <a:pPr marL="342900" marR="0" lvl="0" indent="-342900" algn="l">
                        <a:spcBef>
                          <a:spcPts val="0"/>
                        </a:spcBef>
                        <a:spcAft>
                          <a:spcPts val="0"/>
                        </a:spcAft>
                        <a:buFont typeface="Symbol"/>
                        <a:buChar char=""/>
                      </a:pPr>
                      <a:r>
                        <a:rPr lang="en-US" sz="1400" dirty="0">
                          <a:latin typeface="Times New Roman"/>
                          <a:ea typeface="Cambria"/>
                          <a:cs typeface="Times New Roman"/>
                        </a:rPr>
                        <a:t>Evaluate patient to verify condition matches report</a:t>
                      </a:r>
                    </a:p>
                    <a:p>
                      <a:pPr marL="342900" marR="0" lvl="0" indent="-342900" algn="l">
                        <a:spcBef>
                          <a:spcPts val="0"/>
                        </a:spcBef>
                        <a:spcAft>
                          <a:spcPts val="0"/>
                        </a:spcAft>
                        <a:buFont typeface="Symbol"/>
                        <a:buChar char=""/>
                      </a:pPr>
                      <a:r>
                        <a:rPr lang="en-US" sz="1400" dirty="0">
                          <a:latin typeface="Times New Roman"/>
                          <a:ea typeface="Cambria"/>
                          <a:cs typeface="Times New Roman"/>
                        </a:rPr>
                        <a:t>Verify code sheet is attached to bedside chart, is up-to-date, and includes correct dosing weight</a:t>
                      </a:r>
                    </a:p>
                    <a:p>
                      <a:pPr marL="342900" marR="0" lvl="0" indent="-342900" algn="l">
                        <a:spcBef>
                          <a:spcPts val="0"/>
                        </a:spcBef>
                        <a:spcAft>
                          <a:spcPts val="0"/>
                        </a:spcAft>
                        <a:buFont typeface="Symbol"/>
                        <a:buChar char=""/>
                      </a:pPr>
                      <a:r>
                        <a:rPr lang="en-US" sz="1400" dirty="0">
                          <a:latin typeface="Times New Roman"/>
                          <a:ea typeface="Cambria"/>
                          <a:cs typeface="Times New Roman"/>
                        </a:rPr>
                        <a:t>Visually assess IV sites and dressings</a:t>
                      </a:r>
                    </a:p>
                  </a:txBody>
                  <a:tcPr marL="68580" marR="6858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94233" y="259977"/>
            <a:ext cx="8755529" cy="6417226"/>
          </a:xfrm>
          <a:prstGeom prst="rect">
            <a:avLst/>
          </a:prstGeom>
        </p:spPr>
      </p:pic>
    </p:spTree>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697</TotalTime>
  <Words>1633</Words>
  <Application>Microsoft Macintosh PowerPoint</Application>
  <PresentationFormat>On-screen Show (4:3)</PresentationFormat>
  <Paragraphs>170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Urban Pop</vt:lpstr>
      <vt:lpstr>Clinical Change Project</vt:lpstr>
      <vt:lpstr>PowerPoint Presentation</vt:lpstr>
      <vt:lpstr>NATIONAL SAFETY GOAL</vt:lpstr>
      <vt:lpstr>PowerPoint Presentation</vt:lpstr>
      <vt:lpstr>PowerPoint Presentation</vt:lpstr>
      <vt:lpstr> Phases Cont’d</vt:lpstr>
      <vt:lpstr>Report guidelines</vt:lpstr>
      <vt:lpstr>Report Guidelines Cont’d</vt:lpstr>
      <vt:lpstr>PowerPoint Presentation</vt:lpstr>
      <vt:lpstr>PowerPoint Presentation</vt:lpstr>
      <vt:lpstr>PowerPoint Presentation</vt:lpstr>
      <vt:lpstr>Identify the stake holders  Factors that predict successful change</vt:lpstr>
      <vt:lpstr>Plan the Intervention   Supplies, Personnel, &amp; Budget</vt:lpstr>
      <vt:lpstr>PowerPoint Presentation</vt:lpstr>
      <vt:lpstr>PowerPoint Presentation</vt:lpstr>
      <vt:lpstr>Evaluation of Change Cont’d</vt:lpstr>
      <vt:lpstr>Evaluation of Change Cont’d</vt:lpstr>
      <vt:lpstr> QUESTIONS ? </vt:lpstr>
      <vt:lpstr>Resources</vt:lpstr>
    </vt:vector>
  </TitlesOfParts>
  <Company>USF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Change Project</dc:title>
  <dc:creator>Sarah Ashour</dc:creator>
  <cp:lastModifiedBy>Sarah Ashour</cp:lastModifiedBy>
  <cp:revision>95</cp:revision>
  <dcterms:created xsi:type="dcterms:W3CDTF">2012-06-12T23:35:58Z</dcterms:created>
  <dcterms:modified xsi:type="dcterms:W3CDTF">2012-09-07T07:17:34Z</dcterms:modified>
</cp:coreProperties>
</file>